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417" r:id="rId3"/>
    <p:sldId id="418" r:id="rId4"/>
    <p:sldId id="264" r:id="rId5"/>
    <p:sldId id="259" r:id="rId6"/>
    <p:sldId id="419" r:id="rId7"/>
    <p:sldId id="399" r:id="rId8"/>
    <p:sldId id="261" r:id="rId9"/>
    <p:sldId id="400" r:id="rId10"/>
    <p:sldId id="267" r:id="rId11"/>
    <p:sldId id="401" r:id="rId12"/>
    <p:sldId id="420" r:id="rId13"/>
    <p:sldId id="422" r:id="rId14"/>
    <p:sldId id="423" r:id="rId15"/>
    <p:sldId id="421" r:id="rId16"/>
    <p:sldId id="260" r:id="rId17"/>
    <p:sldId id="424" r:id="rId18"/>
    <p:sldId id="268" r:id="rId19"/>
    <p:sldId id="428" r:id="rId20"/>
    <p:sldId id="429" r:id="rId21"/>
    <p:sldId id="430" r:id="rId22"/>
    <p:sldId id="432" r:id="rId23"/>
    <p:sldId id="433" r:id="rId24"/>
    <p:sldId id="434" r:id="rId25"/>
    <p:sldId id="426" r:id="rId26"/>
    <p:sldId id="435" r:id="rId27"/>
    <p:sldId id="436" r:id="rId28"/>
    <p:sldId id="438" r:id="rId29"/>
    <p:sldId id="441" r:id="rId30"/>
    <p:sldId id="443" r:id="rId31"/>
    <p:sldId id="425" r:id="rId32"/>
    <p:sldId id="444" r:id="rId33"/>
    <p:sldId id="427" r:id="rId34"/>
    <p:sldId id="445" r:id="rId35"/>
    <p:sldId id="446" r:id="rId36"/>
    <p:sldId id="447" r:id="rId37"/>
    <p:sldId id="449" r:id="rId38"/>
    <p:sldId id="439" r:id="rId39"/>
    <p:sldId id="440" r:id="rId40"/>
    <p:sldId id="448" r:id="rId41"/>
    <p:sldId id="451" r:id="rId42"/>
    <p:sldId id="452" r:id="rId43"/>
    <p:sldId id="453" r:id="rId44"/>
    <p:sldId id="454" r:id="rId45"/>
    <p:sldId id="455" r:id="rId46"/>
    <p:sldId id="457" r:id="rId47"/>
    <p:sldId id="442" r:id="rId48"/>
    <p:sldId id="458" r:id="rId49"/>
    <p:sldId id="461" r:id="rId50"/>
    <p:sldId id="552" r:id="rId51"/>
    <p:sldId id="553" r:id="rId52"/>
    <p:sldId id="456" r:id="rId53"/>
    <p:sldId id="462" r:id="rId54"/>
    <p:sldId id="554" r:id="rId55"/>
    <p:sldId id="555" r:id="rId56"/>
    <p:sldId id="556" r:id="rId57"/>
    <p:sldId id="557" r:id="rId58"/>
    <p:sldId id="558" r:id="rId59"/>
    <p:sldId id="559" r:id="rId60"/>
    <p:sldId id="560" r:id="rId61"/>
    <p:sldId id="561" r:id="rId62"/>
    <p:sldId id="562" r:id="rId63"/>
    <p:sldId id="563" r:id="rId64"/>
    <p:sldId id="564" r:id="rId65"/>
    <p:sldId id="565" r:id="rId66"/>
    <p:sldId id="566" r:id="rId67"/>
    <p:sldId id="567" r:id="rId68"/>
    <p:sldId id="568" r:id="rId69"/>
    <p:sldId id="460" r:id="rId70"/>
    <p:sldId id="569" r:id="rId71"/>
    <p:sldId id="570" r:id="rId72"/>
    <p:sldId id="571" r:id="rId73"/>
    <p:sldId id="572" r:id="rId74"/>
    <p:sldId id="450" r:id="rId75"/>
    <p:sldId id="573" r:id="rId76"/>
    <p:sldId id="464" r:id="rId77"/>
    <p:sldId id="466" r:id="rId78"/>
    <p:sldId id="465" r:id="rId79"/>
    <p:sldId id="463" r:id="rId80"/>
    <p:sldId id="467" r:id="rId81"/>
    <p:sldId id="459" r:id="rId82"/>
    <p:sldId id="468" r:id="rId83"/>
    <p:sldId id="471" r:id="rId84"/>
    <p:sldId id="480" r:id="rId85"/>
    <p:sldId id="469" r:id="rId86"/>
    <p:sldId id="470" r:id="rId87"/>
    <p:sldId id="472" r:id="rId88"/>
    <p:sldId id="473" r:id="rId89"/>
    <p:sldId id="474" r:id="rId90"/>
    <p:sldId id="479" r:id="rId91"/>
    <p:sldId id="475" r:id="rId92"/>
    <p:sldId id="488" r:id="rId93"/>
    <p:sldId id="574" r:id="rId94"/>
    <p:sldId id="476" r:id="rId95"/>
    <p:sldId id="477" r:id="rId96"/>
    <p:sldId id="575" r:id="rId97"/>
    <p:sldId id="478" r:id="rId98"/>
    <p:sldId id="481" r:id="rId99"/>
    <p:sldId id="483" r:id="rId100"/>
    <p:sldId id="484" r:id="rId101"/>
    <p:sldId id="485" r:id="rId102"/>
    <p:sldId id="486" r:id="rId103"/>
    <p:sldId id="487" r:id="rId104"/>
    <p:sldId id="489" r:id="rId105"/>
    <p:sldId id="491" r:id="rId106"/>
    <p:sldId id="493" r:id="rId107"/>
    <p:sldId id="576" r:id="rId108"/>
    <p:sldId id="577" r:id="rId109"/>
    <p:sldId id="578" r:id="rId110"/>
    <p:sldId id="579" r:id="rId111"/>
    <p:sldId id="580" r:id="rId112"/>
    <p:sldId id="581" r:id="rId113"/>
    <p:sldId id="582" r:id="rId114"/>
    <p:sldId id="583" r:id="rId115"/>
    <p:sldId id="584" r:id="rId116"/>
    <p:sldId id="585" r:id="rId117"/>
    <p:sldId id="586" r:id="rId118"/>
    <p:sldId id="492" r:id="rId119"/>
    <p:sldId id="494" r:id="rId120"/>
    <p:sldId id="495" r:id="rId121"/>
    <p:sldId id="496" r:id="rId122"/>
    <p:sldId id="498" r:id="rId123"/>
    <p:sldId id="587" r:id="rId124"/>
    <p:sldId id="497" r:id="rId125"/>
    <p:sldId id="588" r:id="rId126"/>
    <p:sldId id="482" r:id="rId127"/>
    <p:sldId id="499" r:id="rId128"/>
    <p:sldId id="500" r:id="rId129"/>
    <p:sldId id="501" r:id="rId130"/>
    <p:sldId id="502" r:id="rId131"/>
    <p:sldId id="503" r:id="rId132"/>
    <p:sldId id="504" r:id="rId133"/>
    <p:sldId id="589" r:id="rId134"/>
    <p:sldId id="505" r:id="rId135"/>
    <p:sldId id="506" r:id="rId136"/>
    <p:sldId id="507" r:id="rId137"/>
    <p:sldId id="519" r:id="rId138"/>
    <p:sldId id="508" r:id="rId139"/>
    <p:sldId id="509" r:id="rId140"/>
    <p:sldId id="590" r:id="rId141"/>
    <p:sldId id="490" r:id="rId142"/>
    <p:sldId id="510" r:id="rId143"/>
    <p:sldId id="511" r:id="rId144"/>
    <p:sldId id="512" r:id="rId145"/>
    <p:sldId id="513" r:id="rId146"/>
    <p:sldId id="514" r:id="rId147"/>
    <p:sldId id="515" r:id="rId148"/>
    <p:sldId id="516" r:id="rId149"/>
    <p:sldId id="517" r:id="rId150"/>
    <p:sldId id="518" r:id="rId151"/>
    <p:sldId id="520" r:id="rId152"/>
    <p:sldId id="521" r:id="rId153"/>
    <p:sldId id="522" r:id="rId154"/>
    <p:sldId id="523" r:id="rId155"/>
    <p:sldId id="524" r:id="rId156"/>
    <p:sldId id="525" r:id="rId157"/>
    <p:sldId id="526" r:id="rId158"/>
    <p:sldId id="527" r:id="rId159"/>
    <p:sldId id="528" r:id="rId160"/>
    <p:sldId id="529" r:id="rId161"/>
    <p:sldId id="531" r:id="rId162"/>
    <p:sldId id="532" r:id="rId163"/>
    <p:sldId id="533" r:id="rId164"/>
    <p:sldId id="534" r:id="rId165"/>
    <p:sldId id="535" r:id="rId166"/>
    <p:sldId id="536" r:id="rId167"/>
    <p:sldId id="537" r:id="rId168"/>
    <p:sldId id="538" r:id="rId169"/>
    <p:sldId id="539" r:id="rId170"/>
    <p:sldId id="540" r:id="rId171"/>
    <p:sldId id="541" r:id="rId172"/>
    <p:sldId id="542" r:id="rId173"/>
    <p:sldId id="543" r:id="rId174"/>
    <p:sldId id="544" r:id="rId175"/>
    <p:sldId id="545" r:id="rId176"/>
    <p:sldId id="546" r:id="rId177"/>
    <p:sldId id="547" r:id="rId178"/>
    <p:sldId id="548" r:id="rId179"/>
    <p:sldId id="549" r:id="rId180"/>
    <p:sldId id="550" r:id="rId181"/>
    <p:sldId id="551" r:id="rId18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-6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5" Type="http://schemas.openxmlformats.org/officeDocument/2006/relationships/slide" Target="slides/slide174.xml"/><Relationship Id="rId170" Type="http://schemas.openxmlformats.org/officeDocument/2006/relationships/slide" Target="slides/slide169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slide" Target="slides/slide171.xml"/><Relationship Id="rId180" Type="http://schemas.openxmlformats.org/officeDocument/2006/relationships/slide" Target="slides/slide179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3692" y="548680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信号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2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しんごう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770" y="50958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要約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ようやく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095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工夫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くふう</a:t>
            </a:r>
          </a:p>
        </p:txBody>
      </p:sp>
    </p:spTree>
    <p:extLst>
      <p:ext uri="{BB962C8B-B14F-4D97-AF65-F5344CB8AC3E}">
        <p14:creationId xmlns:p14="http://schemas.microsoft.com/office/powerpoint/2010/main" val="232827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清書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せいしょ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465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完成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68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方法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ほうほう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786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回答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かいとう</a:t>
            </a:r>
          </a:p>
        </p:txBody>
      </p:sp>
    </p:spTree>
    <p:extLst>
      <p:ext uri="{BB962C8B-B14F-4D97-AF65-F5344CB8AC3E}">
        <p14:creationId xmlns:p14="http://schemas.microsoft.com/office/powerpoint/2010/main" val="281605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滋賀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00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おおさか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240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奈良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086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鳥取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とっとり</a:t>
            </a:r>
          </a:p>
        </p:txBody>
      </p:sp>
    </p:spTree>
    <p:extLst>
      <p:ext uri="{BB962C8B-B14F-4D97-AF65-F5344CB8AC3E}">
        <p14:creationId xmlns:p14="http://schemas.microsoft.com/office/powerpoint/2010/main" val="125372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4064" y="476672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良薬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92542" y="0"/>
            <a:ext cx="5958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りょうやく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徳島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とくしま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756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香川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240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佐賀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62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長崎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ながさき</a:t>
            </a:r>
          </a:p>
        </p:txBody>
      </p:sp>
    </p:spTree>
    <p:extLst>
      <p:ext uri="{BB962C8B-B14F-4D97-AF65-F5344CB8AC3E}">
        <p14:creationId xmlns:p14="http://schemas.microsoft.com/office/powerpoint/2010/main" val="156851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熊本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くまもと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57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沖縄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おきなわ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873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愛媛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えひめ</a:t>
            </a:r>
          </a:p>
        </p:txBody>
      </p:sp>
    </p:spTree>
    <p:extLst>
      <p:ext uri="{BB962C8B-B14F-4D97-AF65-F5344CB8AC3E}">
        <p14:creationId xmlns:p14="http://schemas.microsoft.com/office/powerpoint/2010/main" val="227156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おおいた</a:t>
            </a:r>
          </a:p>
        </p:txBody>
      </p:sp>
    </p:spTree>
    <p:extLst>
      <p:ext uri="{BB962C8B-B14F-4D97-AF65-F5344CB8AC3E}">
        <p14:creationId xmlns:p14="http://schemas.microsoft.com/office/powerpoint/2010/main" val="220168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332656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鹿児島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かごしま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01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未来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みらい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849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雲海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うんかい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希望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きぼう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587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民族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みんぞく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805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働き手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46856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はたら　 　て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924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手伝い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てつだ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484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健康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けんこう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62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7911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 　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257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散らかる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</a:t>
            </a:r>
          </a:p>
        </p:txBody>
      </p:sp>
    </p:spTree>
    <p:extLst>
      <p:ext uri="{BB962C8B-B14F-4D97-AF65-F5344CB8AC3E}">
        <p14:creationId xmlns:p14="http://schemas.microsoft.com/office/powerpoint/2010/main" val="11881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命令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めいれい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2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位置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823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しゅっけつ</a:t>
            </a:r>
          </a:p>
        </p:txBody>
      </p:sp>
    </p:spTree>
    <p:extLst>
      <p:ext uri="{BB962C8B-B14F-4D97-AF65-F5344CB8AC3E}">
        <p14:creationId xmlns:p14="http://schemas.microsoft.com/office/powerpoint/2010/main" val="52484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しんせつ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満点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まんてん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5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栄養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えいよう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107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卒業式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そつぎょうしき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41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単行本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26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たんこうぼん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971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結果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けっか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31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ちょっけい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749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52536" y="27463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副大臣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ふくだいじん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608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036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街灯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がいとう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55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103" y="50958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感知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464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52536" y="274638"/>
            <a:ext cx="9396536" cy="6297612"/>
          </a:xfrm>
        </p:spPr>
        <p:txBody>
          <a:bodyPr/>
          <a:lstStyle/>
          <a:p>
            <a:r>
              <a:rPr lang="ja-JP" altLang="en-US" sz="23900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百貨店</a:t>
            </a:r>
            <a:endParaRPr lang="ja-JP" altLang="en-US" sz="239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ひゃっ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761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拾い上げる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16632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　 あげ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853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助言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じょげん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童話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どうわ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申しこむ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16832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もう</a:t>
            </a:r>
          </a:p>
        </p:txBody>
      </p:sp>
    </p:spTree>
    <p:extLst>
      <p:ext uri="{BB962C8B-B14F-4D97-AF65-F5344CB8AC3E}">
        <p14:creationId xmlns:p14="http://schemas.microsoft.com/office/powerpoint/2010/main" val="237693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いんよう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988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おとな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52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仕事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しごと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246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身の回り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84584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　　まわ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012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商品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しょうひん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5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日で</a:t>
            </a:r>
            <a:r>
              <a:rPr lang="ja-JP" altLang="en-US" sz="239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</a:t>
            </a:r>
            <a:endParaRPr lang="ja-JP" altLang="en-US" sz="239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12576" y="27463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3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お客様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きゃ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くさま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585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終わり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817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銀行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ぎんこう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50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去年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きょねん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710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毛筆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もうひつ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546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52536" y="27463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入学式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にゅうがくしき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793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晴天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497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ちょくせん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698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250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植物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しょく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484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四分音符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1052736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しぶおんぷ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集める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687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もくじ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94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化石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かせき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664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死にたえる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08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都合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つごう</a:t>
            </a:r>
          </a:p>
        </p:txBody>
      </p:sp>
    </p:spTree>
    <p:extLst>
      <p:ext uri="{BB962C8B-B14F-4D97-AF65-F5344CB8AC3E}">
        <p14:creationId xmlns:p14="http://schemas.microsoft.com/office/powerpoint/2010/main" val="143573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両手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りょうて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048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負ける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633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546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24544" y="274638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山小屋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0181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やまごや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71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ぜんいん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20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照明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375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写真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しゃしん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059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祭り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-3975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830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ぶぶん</a:t>
            </a:r>
          </a:p>
        </p:txBody>
      </p:sp>
    </p:spTree>
    <p:extLst>
      <p:ext uri="{BB962C8B-B14F-4D97-AF65-F5344CB8AC3E}">
        <p14:creationId xmlns:p14="http://schemas.microsoft.com/office/powerpoint/2010/main" val="229566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関係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28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鉄板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てっぱん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888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52536" y="560388"/>
            <a:ext cx="9540552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羽子板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5426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はごいた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353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電柱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でんちゅう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884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きゅうじつ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35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油田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ゆでん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173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894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08504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熱い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09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こんや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399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つうがく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16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548680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速達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そくたつ</a:t>
            </a:r>
          </a:p>
        </p:txBody>
      </p:sp>
    </p:spTree>
    <p:extLst>
      <p:ext uri="{BB962C8B-B14F-4D97-AF65-F5344CB8AC3E}">
        <p14:creationId xmlns:p14="http://schemas.microsoft.com/office/powerpoint/2010/main" val="12686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府立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ふりつ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808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広大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こうだい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890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園児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えんじ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88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関所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せきしょ</a:t>
            </a:r>
          </a:p>
        </p:txBody>
      </p:sp>
    </p:spTree>
    <p:extLst>
      <p:ext uri="{BB962C8B-B14F-4D97-AF65-F5344CB8AC3E}">
        <p14:creationId xmlns:p14="http://schemas.microsoft.com/office/powerpoint/2010/main" val="129634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辞典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62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成り立ち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2860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　 　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316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かくすう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705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くん</a:t>
            </a:r>
          </a:p>
        </p:txBody>
      </p:sp>
    </p:spTree>
    <p:extLst>
      <p:ext uri="{BB962C8B-B14F-4D97-AF65-F5344CB8AC3E}">
        <p14:creationId xmlns:p14="http://schemas.microsoft.com/office/powerpoint/2010/main" val="27664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ぶしゅ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098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ぶんるい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51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飛び出す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95536" y="692696"/>
            <a:ext cx="62646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　　　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63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東西南北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</a:t>
            </a:r>
            <a:r>
              <a:rPr kumimoji="1"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ざい</a:t>
            </a:r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なんぼく</a:t>
            </a:r>
          </a:p>
        </p:txBody>
      </p:sp>
    </p:spTree>
    <p:extLst>
      <p:ext uri="{BB962C8B-B14F-4D97-AF65-F5344CB8AC3E}">
        <p14:creationId xmlns:p14="http://schemas.microsoft.com/office/powerpoint/2010/main" val="104591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お社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やしろ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625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愛読書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あいどくしょ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01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昨夜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さくや</a:t>
            </a:r>
          </a:p>
        </p:txBody>
      </p:sp>
    </p:spTree>
    <p:extLst>
      <p:ext uri="{BB962C8B-B14F-4D97-AF65-F5344CB8AC3E}">
        <p14:creationId xmlns:p14="http://schemas.microsoft.com/office/powerpoint/2010/main" val="428189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本を正す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756592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 　ただ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110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青年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せいねん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30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937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覚える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おぼ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267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伝える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411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運転席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3922" y="476672"/>
            <a:ext cx="7011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うんてんせき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説明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せつめい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18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好き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446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</a:t>
            </a:r>
          </a:p>
        </p:txBody>
      </p:sp>
    </p:spTree>
    <p:extLst>
      <p:ext uri="{BB962C8B-B14F-4D97-AF65-F5344CB8AC3E}">
        <p14:creationId xmlns:p14="http://schemas.microsoft.com/office/powerpoint/2010/main" val="342986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しるし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372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要点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64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もくてき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206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必要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ひつよう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80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初め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980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案内図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あんないず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74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まち</a:t>
            </a:r>
          </a:p>
        </p:txBody>
      </p:sp>
    </p:spTree>
    <p:extLst>
      <p:ext uri="{BB962C8B-B14F-4D97-AF65-F5344CB8AC3E}">
        <p14:creationId xmlns:p14="http://schemas.microsoft.com/office/powerpoint/2010/main" val="18647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試合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しあい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6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53752" y="692696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建物</a:t>
            </a:r>
            <a:endParaRPr lang="ja-JP" altLang="en-US" sz="413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たてもの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後半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こうはん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806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選手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せんしゅ</a:t>
            </a:r>
          </a:p>
        </p:txBody>
      </p:sp>
    </p:spTree>
    <p:extLst>
      <p:ext uri="{BB962C8B-B14F-4D97-AF65-F5344CB8AC3E}">
        <p14:creationId xmlns:p14="http://schemas.microsoft.com/office/powerpoint/2010/main" val="353213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観客席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1826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かんきゃくせき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011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静か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26876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しず</a:t>
            </a:r>
          </a:p>
        </p:txBody>
      </p:sp>
    </p:spTree>
    <p:extLst>
      <p:ext uri="{BB962C8B-B14F-4D97-AF65-F5344CB8AC3E}">
        <p14:creationId xmlns:p14="http://schemas.microsoft.com/office/powerpoint/2010/main" val="158648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どうじ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61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選ぶ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-40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688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727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しゅざい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378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宮城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みやぎ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644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たなばた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97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145016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菜の花</a:t>
            </a:r>
            <a:endParaRPr lang="ja-JP" altLang="en-US" sz="344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67544" y="274638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　　 　はな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栃木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とちぎ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539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群馬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ぐんま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737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埼玉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さいたま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746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じんこう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593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にいがた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82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福井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ふくい</a:t>
            </a:r>
          </a:p>
        </p:txBody>
      </p:sp>
    </p:spTree>
    <p:extLst>
      <p:ext uri="{BB962C8B-B14F-4D97-AF65-F5344CB8AC3E}">
        <p14:creationId xmlns:p14="http://schemas.microsoft.com/office/powerpoint/2010/main" val="340558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山梨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やまなし</a:t>
            </a:r>
          </a:p>
        </p:txBody>
      </p:sp>
    </p:spTree>
    <p:extLst>
      <p:ext uri="{BB962C8B-B14F-4D97-AF65-F5344CB8AC3E}">
        <p14:creationId xmlns:p14="http://schemas.microsoft.com/office/powerpoint/2010/main" val="213792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静岡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しずおか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522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茨城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しいばらき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139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神奈川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かながわ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455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富山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とやま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641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岐阜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ぎふ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829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季節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きせつ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93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別れ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-203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431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市区町村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しくちょう</a:t>
            </a:r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452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ぐん</a:t>
            </a:r>
          </a:p>
        </p:txBody>
      </p:sp>
    </p:spTree>
    <p:extLst>
      <p:ext uri="{BB962C8B-B14F-4D97-AF65-F5344CB8AC3E}">
        <p14:creationId xmlns:p14="http://schemas.microsoft.com/office/powerpoint/2010/main" val="359696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戦争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せんそう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757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さいしょ</a:t>
            </a:r>
          </a:p>
        </p:txBody>
      </p:sp>
    </p:spTree>
    <p:extLst>
      <p:ext uri="{BB962C8B-B14F-4D97-AF65-F5344CB8AC3E}">
        <p14:creationId xmlns:p14="http://schemas.microsoft.com/office/powerpoint/2010/main" val="45411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配給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はいきゅう</a:t>
            </a:r>
          </a:p>
        </p:txBody>
      </p:sp>
    </p:spTree>
    <p:extLst>
      <p:ext uri="{BB962C8B-B14F-4D97-AF65-F5344CB8AC3E}">
        <p14:creationId xmlns:p14="http://schemas.microsoft.com/office/powerpoint/2010/main" val="302772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32251" y="26064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飛行機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ひこうき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239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ともだち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いっしょう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629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24544" y="274638"/>
            <a:ext cx="9468544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防空頭巾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272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ぼうくうずきん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983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包帯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ほうたい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673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泣き顔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21906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　　　がお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794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96552" y="260648"/>
            <a:ext cx="9540552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勇ましい</a:t>
            </a:r>
            <a:endParaRPr lang="ja-JP" altLang="en-US" sz="239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837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軍歌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ぐんか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283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兵隊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へいたい</a:t>
            </a:r>
          </a:p>
        </p:txBody>
      </p:sp>
    </p:spTree>
    <p:extLst>
      <p:ext uri="{BB962C8B-B14F-4D97-AF65-F5344CB8AC3E}">
        <p14:creationId xmlns:p14="http://schemas.microsoft.com/office/powerpoint/2010/main" val="390714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いちりん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018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包む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029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特別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とくべつ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934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25252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資料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17948" y="5080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しりょう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用いる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683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おっと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28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衣料品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いり</a:t>
            </a:r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ょう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野田氏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のだし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989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祝日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しゅくじつ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17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森林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しんりん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39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徒競走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16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ときょうそう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069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あす</a:t>
            </a:r>
          </a:p>
        </p:txBody>
      </p:sp>
    </p:spTree>
    <p:extLst>
      <p:ext uri="{BB962C8B-B14F-4D97-AF65-F5344CB8AC3E}">
        <p14:creationId xmlns:p14="http://schemas.microsoft.com/office/powerpoint/2010/main" val="397547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昨日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きのう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46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ちゅうしゅう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485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453</Words>
  <Application>Microsoft Office PowerPoint</Application>
  <PresentationFormat>画面に合わせる (4:3)</PresentationFormat>
  <Paragraphs>362</Paragraphs>
  <Slides>181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181</vt:i4>
      </vt:variant>
    </vt:vector>
  </HeadingPairs>
  <TitlesOfParts>
    <vt:vector size="186" baseType="lpstr">
      <vt:lpstr>UD デジタル 教科書体 N-B</vt:lpstr>
      <vt:lpstr>UD デジタル 教科書体 NK-R</vt:lpstr>
      <vt:lpstr>Arial</vt:lpstr>
      <vt:lpstr>Calibri</vt:lpstr>
      <vt:lpstr>Office テーマ</vt:lpstr>
      <vt:lpstr>信号</vt:lpstr>
      <vt:lpstr>速達</vt:lpstr>
      <vt:lpstr>飛び出す</vt:lpstr>
      <vt:lpstr>運転席</vt:lpstr>
      <vt:lpstr>建物</vt:lpstr>
      <vt:lpstr>菜の花</vt:lpstr>
      <vt:lpstr>例</vt:lpstr>
      <vt:lpstr>友達</vt:lpstr>
      <vt:lpstr>資料</vt:lpstr>
      <vt:lpstr>音声</vt:lpstr>
      <vt:lpstr>良薬</vt:lpstr>
      <vt:lpstr>雲海</vt:lpstr>
      <vt:lpstr>新雪</vt:lpstr>
      <vt:lpstr>感知</vt:lpstr>
      <vt:lpstr>日でり</vt:lpstr>
      <vt:lpstr>四分音符</vt:lpstr>
      <vt:lpstr>照明</vt:lpstr>
      <vt:lpstr>熱い</vt:lpstr>
      <vt:lpstr>通学</vt:lpstr>
      <vt:lpstr>府立</vt:lpstr>
      <vt:lpstr>広大</vt:lpstr>
      <vt:lpstr>園児</vt:lpstr>
      <vt:lpstr>関所</vt:lpstr>
      <vt:lpstr>辞典</vt:lpstr>
      <vt:lpstr>成り立ち</vt:lpstr>
      <vt:lpstr>画数</vt:lpstr>
      <vt:lpstr>訓</vt:lpstr>
      <vt:lpstr>部首</vt:lpstr>
      <vt:lpstr>分類</vt:lpstr>
      <vt:lpstr>順</vt:lpstr>
      <vt:lpstr>東西南北</vt:lpstr>
      <vt:lpstr>お社</vt:lpstr>
      <vt:lpstr>愛読書</vt:lpstr>
      <vt:lpstr>昨夜</vt:lpstr>
      <vt:lpstr>本を正す</vt:lpstr>
      <vt:lpstr>青年</vt:lpstr>
      <vt:lpstr>城</vt:lpstr>
      <vt:lpstr>覚える</vt:lpstr>
      <vt:lpstr>伝える</vt:lpstr>
      <vt:lpstr>説明</vt:lpstr>
      <vt:lpstr>好き</vt:lpstr>
      <vt:lpstr>印</vt:lpstr>
      <vt:lpstr>要点</vt:lpstr>
      <vt:lpstr>目的</vt:lpstr>
      <vt:lpstr>必要</vt:lpstr>
      <vt:lpstr>初め</vt:lpstr>
      <vt:lpstr>案内図</vt:lpstr>
      <vt:lpstr>街</vt:lpstr>
      <vt:lpstr>試合</vt:lpstr>
      <vt:lpstr>後半</vt:lpstr>
      <vt:lpstr>選手</vt:lpstr>
      <vt:lpstr>観客席</vt:lpstr>
      <vt:lpstr>静か</vt:lpstr>
      <vt:lpstr>同時</vt:lpstr>
      <vt:lpstr>選ぶ</vt:lpstr>
      <vt:lpstr>旗</vt:lpstr>
      <vt:lpstr>取材</vt:lpstr>
      <vt:lpstr>宮城</vt:lpstr>
      <vt:lpstr>七夕</vt:lpstr>
      <vt:lpstr>栃木</vt:lpstr>
      <vt:lpstr>群馬</vt:lpstr>
      <vt:lpstr>埼玉</vt:lpstr>
      <vt:lpstr>人口</vt:lpstr>
      <vt:lpstr>新潟</vt:lpstr>
      <vt:lpstr>福井</vt:lpstr>
      <vt:lpstr>山梨</vt:lpstr>
      <vt:lpstr>静岡</vt:lpstr>
      <vt:lpstr>茨城</vt:lpstr>
      <vt:lpstr>神奈川</vt:lpstr>
      <vt:lpstr>富山</vt:lpstr>
      <vt:lpstr>岐阜</vt:lpstr>
      <vt:lpstr>季節</vt:lpstr>
      <vt:lpstr>別れ</vt:lpstr>
      <vt:lpstr>市区町村</vt:lpstr>
      <vt:lpstr>郡</vt:lpstr>
      <vt:lpstr>戦争</vt:lpstr>
      <vt:lpstr>最初</vt:lpstr>
      <vt:lpstr>配給</vt:lpstr>
      <vt:lpstr>飛行機</vt:lpstr>
      <vt:lpstr>一生</vt:lpstr>
      <vt:lpstr>防空頭巾</vt:lpstr>
      <vt:lpstr>包帯</vt:lpstr>
      <vt:lpstr>泣き顔</vt:lpstr>
      <vt:lpstr>勇ましい</vt:lpstr>
      <vt:lpstr>軍歌</vt:lpstr>
      <vt:lpstr>兵隊</vt:lpstr>
      <vt:lpstr>一輪</vt:lpstr>
      <vt:lpstr>包む</vt:lpstr>
      <vt:lpstr>特別</vt:lpstr>
      <vt:lpstr>用いる</vt:lpstr>
      <vt:lpstr>夫</vt:lpstr>
      <vt:lpstr>衣料品</vt:lpstr>
      <vt:lpstr>野田氏</vt:lpstr>
      <vt:lpstr>祝日</vt:lpstr>
      <vt:lpstr>森林</vt:lpstr>
      <vt:lpstr>徒競走</vt:lpstr>
      <vt:lpstr>明日</vt:lpstr>
      <vt:lpstr>昨日</vt:lpstr>
      <vt:lpstr>中秋</vt:lpstr>
      <vt:lpstr>要約</vt:lpstr>
      <vt:lpstr>工夫</vt:lpstr>
      <vt:lpstr>清書</vt:lpstr>
      <vt:lpstr>完成</vt:lpstr>
      <vt:lpstr>方法</vt:lpstr>
      <vt:lpstr>回答</vt:lpstr>
      <vt:lpstr>滋賀</vt:lpstr>
      <vt:lpstr>大阪</vt:lpstr>
      <vt:lpstr>奈良</vt:lpstr>
      <vt:lpstr>鳥取</vt:lpstr>
      <vt:lpstr>徳島</vt:lpstr>
      <vt:lpstr>香川</vt:lpstr>
      <vt:lpstr>佐賀</vt:lpstr>
      <vt:lpstr>長崎</vt:lpstr>
      <vt:lpstr>熊本</vt:lpstr>
      <vt:lpstr>沖縄</vt:lpstr>
      <vt:lpstr>愛媛</vt:lpstr>
      <vt:lpstr>大分</vt:lpstr>
      <vt:lpstr>鹿児島</vt:lpstr>
      <vt:lpstr>未来</vt:lpstr>
      <vt:lpstr>希望</vt:lpstr>
      <vt:lpstr>民族</vt:lpstr>
      <vt:lpstr>働き手</vt:lpstr>
      <vt:lpstr>手伝い</vt:lpstr>
      <vt:lpstr>健康</vt:lpstr>
      <vt:lpstr>真っ赤</vt:lpstr>
      <vt:lpstr>散らかる</vt:lpstr>
      <vt:lpstr>命令</vt:lpstr>
      <vt:lpstr>位置</vt:lpstr>
      <vt:lpstr>出欠</vt:lpstr>
      <vt:lpstr>満点</vt:lpstr>
      <vt:lpstr>栄養</vt:lpstr>
      <vt:lpstr>卒業式</vt:lpstr>
      <vt:lpstr>単行本</vt:lpstr>
      <vt:lpstr>結果</vt:lpstr>
      <vt:lpstr>漁</vt:lpstr>
      <vt:lpstr>直径</vt:lpstr>
      <vt:lpstr>副大臣</vt:lpstr>
      <vt:lpstr>梅</vt:lpstr>
      <vt:lpstr>街灯</vt:lpstr>
      <vt:lpstr>百貨店</vt:lpstr>
      <vt:lpstr>拾い上げる</vt:lpstr>
      <vt:lpstr>助言</vt:lpstr>
      <vt:lpstr>童話</vt:lpstr>
      <vt:lpstr>申しこむ</vt:lpstr>
      <vt:lpstr>引用</vt:lpstr>
      <vt:lpstr>大人</vt:lpstr>
      <vt:lpstr>仕事</vt:lpstr>
      <vt:lpstr>身の回り</vt:lpstr>
      <vt:lpstr>商品</vt:lpstr>
      <vt:lpstr>お客様</vt:lpstr>
      <vt:lpstr>終わり</vt:lpstr>
      <vt:lpstr>銀行</vt:lpstr>
      <vt:lpstr>去年</vt:lpstr>
      <vt:lpstr>毛筆</vt:lpstr>
      <vt:lpstr>入学式</vt:lpstr>
      <vt:lpstr>晴天</vt:lpstr>
      <vt:lpstr>直線</vt:lpstr>
      <vt:lpstr>二日</vt:lpstr>
      <vt:lpstr>植物</vt:lpstr>
      <vt:lpstr>集める</vt:lpstr>
      <vt:lpstr>目次</vt:lpstr>
      <vt:lpstr>化石</vt:lpstr>
      <vt:lpstr>死にたえる</vt:lpstr>
      <vt:lpstr>都合</vt:lpstr>
      <vt:lpstr>両手</vt:lpstr>
      <vt:lpstr>負ける</vt:lpstr>
      <vt:lpstr>対話</vt:lpstr>
      <vt:lpstr>山小屋</vt:lpstr>
      <vt:lpstr>全員</vt:lpstr>
      <vt:lpstr>写真</vt:lpstr>
      <vt:lpstr>祭り</vt:lpstr>
      <vt:lpstr>部分</vt:lpstr>
      <vt:lpstr>関係</vt:lpstr>
      <vt:lpstr>鉄板</vt:lpstr>
      <vt:lpstr>羽子板</vt:lpstr>
      <vt:lpstr>電柱</vt:lpstr>
      <vt:lpstr>休日</vt:lpstr>
      <vt:lpstr>油田</vt:lpstr>
      <vt:lpstr>開港</vt:lpstr>
      <vt:lpstr>時計</vt:lpstr>
      <vt:lpstr>今夜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鬼頭　孝雄kitou940</cp:lastModifiedBy>
  <cp:revision>69</cp:revision>
  <dcterms:created xsi:type="dcterms:W3CDTF">2010-04-03T11:08:52Z</dcterms:created>
  <dcterms:modified xsi:type="dcterms:W3CDTF">2024-04-08T22:20:50Z</dcterms:modified>
</cp:coreProperties>
</file>