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416" r:id="rId2"/>
    <p:sldId id="264" r:id="rId3"/>
    <p:sldId id="670" r:id="rId4"/>
    <p:sldId id="671" r:id="rId5"/>
    <p:sldId id="617" r:id="rId6"/>
    <p:sldId id="696" r:id="rId7"/>
    <p:sldId id="672" r:id="rId8"/>
    <p:sldId id="673" r:id="rId9"/>
    <p:sldId id="591" r:id="rId10"/>
    <p:sldId id="399" r:id="rId11"/>
    <p:sldId id="418" r:id="rId12"/>
    <p:sldId id="419" r:id="rId13"/>
    <p:sldId id="261" r:id="rId14"/>
    <p:sldId id="267" r:id="rId15"/>
    <p:sldId id="598" r:id="rId16"/>
    <p:sldId id="599" r:id="rId17"/>
    <p:sldId id="618" r:id="rId18"/>
    <p:sldId id="694" r:id="rId19"/>
    <p:sldId id="695" r:id="rId20"/>
    <p:sldId id="674" r:id="rId21"/>
    <p:sldId id="401" r:id="rId22"/>
    <p:sldId id="604" r:id="rId23"/>
    <p:sldId id="606" r:id="rId24"/>
    <p:sldId id="605" r:id="rId25"/>
    <p:sldId id="609" r:id="rId26"/>
    <p:sldId id="608" r:id="rId27"/>
    <p:sldId id="607" r:id="rId28"/>
    <p:sldId id="610" r:id="rId2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悲しい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商店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昭和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八百屋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68560" y="1484784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地図帳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追う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35392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庭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旅館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息</a:t>
            </a:r>
          </a:p>
        </p:txBody>
      </p:sp>
    </p:spTree>
    <p:extLst>
      <p:ext uri="{BB962C8B-B14F-4D97-AF65-F5344CB8AC3E}">
        <p14:creationId xmlns:p14="http://schemas.microsoft.com/office/powerpoint/2010/main" val="317952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階だん</a:t>
            </a:r>
          </a:p>
        </p:txBody>
      </p:sp>
    </p:spTree>
    <p:extLst>
      <p:ext uri="{BB962C8B-B14F-4D97-AF65-F5344CB8AC3E}">
        <p14:creationId xmlns:p14="http://schemas.microsoft.com/office/powerpoint/2010/main" val="365804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竹林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重い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去年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お礼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待つ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6512" y="249289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部首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笛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波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医者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暗しょう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悪者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県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岸</a:t>
            </a:r>
          </a:p>
        </p:txBody>
      </p:sp>
    </p:spTree>
    <p:extLst>
      <p:ext uri="{BB962C8B-B14F-4D97-AF65-F5344CB8AC3E}">
        <p14:creationId xmlns:p14="http://schemas.microsoft.com/office/powerpoint/2010/main" val="96813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新聞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2006848"/>
            <a:ext cx="9144000" cy="486030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放る</a:t>
            </a: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2204864"/>
            <a:ext cx="9144000" cy="460498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幸せ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30</Words>
  <Application>Microsoft Office PowerPoint</Application>
  <PresentationFormat>画面に合わせる (4:3)</PresentationFormat>
  <Paragraphs>28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3" baseType="lpstr">
      <vt:lpstr>UD デジタル 教科書体 NK-R</vt:lpstr>
      <vt:lpstr>游ゴシック</vt:lpstr>
      <vt:lpstr>Arial</vt:lpstr>
      <vt:lpstr>Calibri</vt:lpstr>
      <vt:lpstr>Office テーマ</vt:lpstr>
      <vt:lpstr>注意</vt:lpstr>
      <vt:lpstr>竹林</vt:lpstr>
      <vt:lpstr>暗しょう</vt:lpstr>
      <vt:lpstr>悪者</vt:lpstr>
      <vt:lpstr>県</vt:lpstr>
      <vt:lpstr>岸</vt:lpstr>
      <vt:lpstr>新聞</vt:lpstr>
      <vt:lpstr>放る</vt:lpstr>
      <vt:lpstr>幸せ</vt:lpstr>
      <vt:lpstr>悲しい</vt:lpstr>
      <vt:lpstr>商店</vt:lpstr>
      <vt:lpstr>昭和</vt:lpstr>
      <vt:lpstr>八百屋</vt:lpstr>
      <vt:lpstr>地図帳</vt:lpstr>
      <vt:lpstr>追う</vt:lpstr>
      <vt:lpstr>庭</vt:lpstr>
      <vt:lpstr>旅館</vt:lpstr>
      <vt:lpstr>息</vt:lpstr>
      <vt:lpstr>階だん</vt:lpstr>
      <vt:lpstr>重い</vt:lpstr>
      <vt:lpstr>畑</vt:lpstr>
      <vt:lpstr>去年</vt:lpstr>
      <vt:lpstr>お礼</vt:lpstr>
      <vt:lpstr>待つ</vt:lpstr>
      <vt:lpstr>部首</vt:lpstr>
      <vt:lpstr>笛</vt:lpstr>
      <vt:lpstr>波</vt:lpstr>
      <vt:lpstr>医者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127</cp:revision>
  <dcterms:created xsi:type="dcterms:W3CDTF">2010-04-03T11:08:52Z</dcterms:created>
  <dcterms:modified xsi:type="dcterms:W3CDTF">2023-12-27T06:44:34Z</dcterms:modified>
</cp:coreProperties>
</file>