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416" r:id="rId2"/>
    <p:sldId id="264" r:id="rId3"/>
    <p:sldId id="670" r:id="rId4"/>
    <p:sldId id="671" r:id="rId5"/>
    <p:sldId id="617" r:id="rId6"/>
    <p:sldId id="672" r:id="rId7"/>
    <p:sldId id="673" r:id="rId8"/>
    <p:sldId id="591" r:id="rId9"/>
    <p:sldId id="399" r:id="rId10"/>
    <p:sldId id="418" r:id="rId11"/>
    <p:sldId id="419" r:id="rId12"/>
    <p:sldId id="261" r:id="rId13"/>
    <p:sldId id="267" r:id="rId14"/>
    <p:sldId id="598" r:id="rId15"/>
    <p:sldId id="599" r:id="rId16"/>
    <p:sldId id="618" r:id="rId17"/>
    <p:sldId id="694" r:id="rId18"/>
    <p:sldId id="695" r:id="rId19"/>
    <p:sldId id="674" r:id="rId20"/>
    <p:sldId id="401" r:id="rId21"/>
    <p:sldId id="604" r:id="rId22"/>
    <p:sldId id="606" r:id="rId23"/>
    <p:sldId id="605" r:id="rId24"/>
    <p:sldId id="609" r:id="rId25"/>
    <p:sldId id="608" r:id="rId26"/>
    <p:sldId id="607" r:id="rId27"/>
    <p:sldId id="610" r:id="rId28"/>
    <p:sldId id="611" r:id="rId29"/>
    <p:sldId id="613" r:id="rId30"/>
    <p:sldId id="420" r:id="rId31"/>
    <p:sldId id="422" r:id="rId32"/>
    <p:sldId id="620" r:id="rId33"/>
    <p:sldId id="621" r:id="rId34"/>
    <p:sldId id="656" r:id="rId35"/>
    <p:sldId id="623" r:id="rId36"/>
    <p:sldId id="658" r:id="rId37"/>
    <p:sldId id="659" r:id="rId38"/>
    <p:sldId id="660" r:id="rId39"/>
    <p:sldId id="627" r:id="rId40"/>
    <p:sldId id="657" r:id="rId41"/>
    <p:sldId id="661" r:id="rId42"/>
    <p:sldId id="662" r:id="rId43"/>
    <p:sldId id="663" r:id="rId44"/>
    <p:sldId id="664" r:id="rId45"/>
    <p:sldId id="665" r:id="rId46"/>
    <p:sldId id="666" r:id="rId47"/>
    <p:sldId id="626" r:id="rId48"/>
    <p:sldId id="628" r:id="rId49"/>
    <p:sldId id="629" r:id="rId50"/>
    <p:sldId id="676" r:id="rId51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-3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53752" y="2492896"/>
            <a:ext cx="9036496" cy="3636169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03648" y="728935"/>
            <a:ext cx="684076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むかし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2132856"/>
            <a:ext cx="11041682" cy="409046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指す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729555" y="260648"/>
            <a:ext cx="736859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植物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41884" y="188640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しょくぶつ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研究者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2845" y="1183104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0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けんきゅうしゃ</a:t>
            </a:r>
            <a:endParaRPr kumimoji="1" lang="ja-JP" altLang="en-US" sz="80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68560" y="1484784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深海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90872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しんかい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乗馬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じょうば</a:t>
            </a: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35392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飲食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いんしょく</a:t>
            </a:r>
            <a:endParaRPr kumimoji="1"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店頭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てんとう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星雲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せいうん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9528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流星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りゅうせい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5804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32946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0922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515743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83671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用いる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810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へいわ</a:t>
            </a: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銀行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ぎんこう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2060848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鼻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45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36512" y="249289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神様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9922" y="134076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かみさま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7687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お祭り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467544" y="162880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66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まつ</a:t>
            </a:r>
            <a:endParaRPr kumimoji="1" lang="ja-JP" altLang="en-US" sz="66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780928"/>
            <a:ext cx="9144000" cy="331236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636912"/>
            <a:ext cx="9144000" cy="331236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医者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92521" y="1988840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坂道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92521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さかみち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薬箱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3986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くすりばこ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242088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車両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691680" y="836712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しゃりょう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7645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7504" y="2132856"/>
            <a:ext cx="9144000" cy="4450506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679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他人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999" y="562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たにん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洋服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ようふく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10671"/>
            <a:ext cx="9144000" cy="345638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湖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3536" y="18864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みずうみ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35696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さけ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あぶら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756592" y="1628800"/>
            <a:ext cx="1044116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きょう里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699792" y="1124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82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694969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拾う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04664" y="4877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5922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10641" y="1679714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真っ青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　　　　さお</a:t>
            </a:r>
            <a:endParaRPr lang="en-US" altLang="ja-JP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7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7086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ひつじ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軽い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499518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040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同時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56267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どうじ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駅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01614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空港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73099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くうこう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362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二学期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0317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にがっき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0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勉強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べんきょう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694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進級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396552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しんきゅう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4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88540" y="2018050"/>
            <a:ext cx="972108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入学式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2474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にゅうがくしき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0871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98884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整列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せいれつ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予習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よしゅう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20960" y="1916832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相談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1458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そうだん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具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ぐ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342491"/>
            <a:ext cx="9144000" cy="432048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反対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はんたい</a:t>
            </a:r>
          </a:p>
        </p:txBody>
      </p:sp>
    </p:spTree>
    <p:extLst>
      <p:ext uri="{BB962C8B-B14F-4D97-AF65-F5344CB8AC3E}">
        <p14:creationId xmlns:p14="http://schemas.microsoft.com/office/powerpoint/2010/main" val="297087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温度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5599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おんど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309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2006848"/>
            <a:ext cx="9144000" cy="486030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美しい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05273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うつく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776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2204864"/>
            <a:ext cx="9144000" cy="460498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短い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052736"/>
            <a:ext cx="58686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みじか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整理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475656" y="188640"/>
            <a:ext cx="601266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</TotalTime>
  <Words>119</Words>
  <Application>Microsoft Office PowerPoint</Application>
  <PresentationFormat>画面に合わせる (4:3)</PresentationFormat>
  <Paragraphs>101</Paragraphs>
  <Slides>50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50</vt:i4>
      </vt:variant>
    </vt:vector>
  </HeadingPairs>
  <TitlesOfParts>
    <vt:vector size="56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昔</vt:lpstr>
      <vt:lpstr>服</vt:lpstr>
      <vt:lpstr>車両</vt:lpstr>
      <vt:lpstr>軽い</vt:lpstr>
      <vt:lpstr>具</vt:lpstr>
      <vt:lpstr>温度</vt:lpstr>
      <vt:lpstr>美しい</vt:lpstr>
      <vt:lpstr>短い</vt:lpstr>
      <vt:lpstr>整理</vt:lpstr>
      <vt:lpstr>指す</vt:lpstr>
      <vt:lpstr>植物</vt:lpstr>
      <vt:lpstr>研究者</vt:lpstr>
      <vt:lpstr>深海</vt:lpstr>
      <vt:lpstr>乗馬</vt:lpstr>
      <vt:lpstr>飲食</vt:lpstr>
      <vt:lpstr>店頭</vt:lpstr>
      <vt:lpstr>星雲</vt:lpstr>
      <vt:lpstr>流星</vt:lpstr>
      <vt:lpstr>炭</vt:lpstr>
      <vt:lpstr>用いる</vt:lpstr>
      <vt:lpstr>平和</vt:lpstr>
      <vt:lpstr>銀行</vt:lpstr>
      <vt:lpstr>鼻</vt:lpstr>
      <vt:lpstr>神様</vt:lpstr>
      <vt:lpstr>お祭り</vt:lpstr>
      <vt:lpstr>歯</vt:lpstr>
      <vt:lpstr>医者</vt:lpstr>
      <vt:lpstr>坂道</vt:lpstr>
      <vt:lpstr>薬箱</vt:lpstr>
      <vt:lpstr>湯</vt:lpstr>
      <vt:lpstr>他人</vt:lpstr>
      <vt:lpstr>洋服</vt:lpstr>
      <vt:lpstr>湖</vt:lpstr>
      <vt:lpstr>お酒</vt:lpstr>
      <vt:lpstr>油</vt:lpstr>
      <vt:lpstr>きょう里</vt:lpstr>
      <vt:lpstr>拾う</vt:lpstr>
      <vt:lpstr>真っ青</vt:lpstr>
      <vt:lpstr>羊</vt:lpstr>
      <vt:lpstr>同時</vt:lpstr>
      <vt:lpstr>駅</vt:lpstr>
      <vt:lpstr>空港</vt:lpstr>
      <vt:lpstr>二学期</vt:lpstr>
      <vt:lpstr>勉強</vt:lpstr>
      <vt:lpstr>進級</vt:lpstr>
      <vt:lpstr>入学式</vt:lpstr>
      <vt:lpstr>整列</vt:lpstr>
      <vt:lpstr>予習</vt:lpstr>
      <vt:lpstr>相談</vt:lpstr>
      <vt:lpstr>反対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122</cp:revision>
  <dcterms:created xsi:type="dcterms:W3CDTF">2010-04-03T11:08:52Z</dcterms:created>
  <dcterms:modified xsi:type="dcterms:W3CDTF">2023-12-27T05:41:07Z</dcterms:modified>
</cp:coreProperties>
</file>