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675" r:id="rId14"/>
    <p:sldId id="267" r:id="rId15"/>
    <p:sldId id="598" r:id="rId16"/>
    <p:sldId id="599" r:id="rId17"/>
    <p:sldId id="618" r:id="rId18"/>
    <p:sldId id="674" r:id="rId19"/>
    <p:sldId id="401" r:id="rId20"/>
    <p:sldId id="604" r:id="rId21"/>
    <p:sldId id="606" r:id="rId22"/>
    <p:sldId id="605" r:id="rId23"/>
    <p:sldId id="609" r:id="rId24"/>
    <p:sldId id="608" r:id="rId25"/>
    <p:sldId id="607" r:id="rId26"/>
    <p:sldId id="610" r:id="rId27"/>
    <p:sldId id="611" r:id="rId28"/>
    <p:sldId id="613" r:id="rId29"/>
    <p:sldId id="420" r:id="rId30"/>
    <p:sldId id="422" r:id="rId31"/>
    <p:sldId id="620" r:id="rId32"/>
    <p:sldId id="621" r:id="rId33"/>
    <p:sldId id="656" r:id="rId34"/>
    <p:sldId id="622" r:id="rId35"/>
    <p:sldId id="623" r:id="rId36"/>
    <p:sldId id="658" r:id="rId37"/>
    <p:sldId id="659" r:id="rId38"/>
    <p:sldId id="660" r:id="rId39"/>
    <p:sldId id="627" r:id="rId40"/>
    <p:sldId id="657" r:id="rId41"/>
    <p:sldId id="661" r:id="rId42"/>
    <p:sldId id="662" r:id="rId43"/>
    <p:sldId id="663" r:id="rId44"/>
    <p:sldId id="664" r:id="rId45"/>
    <p:sldId id="665" r:id="rId46"/>
    <p:sldId id="666" r:id="rId47"/>
    <p:sldId id="626" r:id="rId48"/>
    <p:sldId id="628" r:id="rId49"/>
    <p:sldId id="629" r:id="rId50"/>
    <p:sldId id="676" r:id="rId51"/>
    <p:sldId id="631" r:id="rId52"/>
    <p:sldId id="677" r:id="rId53"/>
    <p:sldId id="678" r:id="rId54"/>
    <p:sldId id="679" r:id="rId55"/>
    <p:sldId id="686" r:id="rId56"/>
    <p:sldId id="680" r:id="rId57"/>
    <p:sldId id="681" r:id="rId58"/>
    <p:sldId id="682" r:id="rId59"/>
    <p:sldId id="683" r:id="rId60"/>
    <p:sldId id="684" r:id="rId61"/>
    <p:sldId id="685" r:id="rId62"/>
    <p:sldId id="687" r:id="rId63"/>
    <p:sldId id="688" r:id="rId64"/>
    <p:sldId id="689" r:id="rId65"/>
    <p:sldId id="690" r:id="rId66"/>
    <p:sldId id="691" r:id="rId67"/>
    <p:sldId id="692" r:id="rId68"/>
    <p:sldId id="693" r:id="rId6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登場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暑い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行う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農家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一生けん命</a:t>
            </a:r>
          </a:p>
        </p:txBody>
      </p:sp>
    </p:spTree>
    <p:extLst>
      <p:ext uri="{BB962C8B-B14F-4D97-AF65-F5344CB8AC3E}">
        <p14:creationId xmlns:p14="http://schemas.microsoft.com/office/powerpoint/2010/main" val="238110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写しん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太陽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合そう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通う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助ける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落ちる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進める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負ける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区切り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化ける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鉄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真ん中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円い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客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着る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送る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金物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入院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楽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皮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受け取る</a:t>
            </a: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消ぼう車</a:t>
            </a: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荷物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真っ赤</a:t>
            </a: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真面目</a:t>
            </a: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641" y="1679714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真っ青</a:t>
            </a: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陽光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血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通学路</a:t>
            </a: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返事</a:t>
            </a: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遊ぶ</a:t>
            </a: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開く</a:t>
            </a: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全体</a:t>
            </a: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明らか</a:t>
            </a: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始める</a:t>
            </a: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全力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係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世話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申す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苦手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</a:t>
            </a:r>
          </a:p>
        </p:txBody>
      </p:sp>
    </p:spTree>
    <p:extLst>
      <p:ext uri="{BB962C8B-B14F-4D97-AF65-F5344CB8AC3E}">
        <p14:creationId xmlns:p14="http://schemas.microsoft.com/office/powerpoint/2010/main" val="41350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校歌</a:t>
            </a:r>
          </a:p>
        </p:txBody>
      </p:sp>
    </p:spTree>
    <p:extLst>
      <p:ext uri="{BB962C8B-B14F-4D97-AF65-F5344CB8AC3E}">
        <p14:creationId xmlns:p14="http://schemas.microsoft.com/office/powerpoint/2010/main" val="20969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作曲</a:t>
            </a:r>
          </a:p>
        </p:txBody>
      </p:sp>
    </p:spTree>
    <p:extLst>
      <p:ext uri="{BB962C8B-B14F-4D97-AF65-F5344CB8AC3E}">
        <p14:creationId xmlns:p14="http://schemas.microsoft.com/office/powerpoint/2010/main" val="12310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曲がる</a:t>
            </a:r>
          </a:p>
        </p:txBody>
      </p:sp>
    </p:spTree>
    <p:extLst>
      <p:ext uri="{BB962C8B-B14F-4D97-AF65-F5344CB8AC3E}">
        <p14:creationId xmlns:p14="http://schemas.microsoft.com/office/powerpoint/2010/main" val="12808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黒板</a:t>
            </a:r>
          </a:p>
        </p:txBody>
      </p:sp>
    </p:spTree>
    <p:extLst>
      <p:ext uri="{BB962C8B-B14F-4D97-AF65-F5344CB8AC3E}">
        <p14:creationId xmlns:p14="http://schemas.microsoft.com/office/powerpoint/2010/main" val="28852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作品</a:t>
            </a:r>
          </a:p>
        </p:txBody>
      </p:sp>
    </p:spTree>
    <p:extLst>
      <p:ext uri="{BB962C8B-B14F-4D97-AF65-F5344CB8AC3E}">
        <p14:creationId xmlns:p14="http://schemas.microsoft.com/office/powerpoint/2010/main" val="229715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皿</a:t>
            </a:r>
          </a:p>
        </p:txBody>
      </p:sp>
    </p:spTree>
    <p:extLst>
      <p:ext uri="{BB962C8B-B14F-4D97-AF65-F5344CB8AC3E}">
        <p14:creationId xmlns:p14="http://schemas.microsoft.com/office/powerpoint/2010/main" val="283134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空白</a:t>
            </a:r>
          </a:p>
        </p:txBody>
      </p:sp>
    </p:spTree>
    <p:extLst>
      <p:ext uri="{BB962C8B-B14F-4D97-AF65-F5344CB8AC3E}">
        <p14:creationId xmlns:p14="http://schemas.microsoft.com/office/powerpoint/2010/main" val="111500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理由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9500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発表</a:t>
            </a:r>
          </a:p>
        </p:txBody>
      </p:sp>
    </p:spTree>
    <p:extLst>
      <p:ext uri="{BB962C8B-B14F-4D97-AF65-F5344CB8AC3E}">
        <p14:creationId xmlns:p14="http://schemas.microsoft.com/office/powerpoint/2010/main" val="5804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島</a:t>
            </a:r>
          </a:p>
        </p:txBody>
      </p:sp>
    </p:spTree>
    <p:extLst>
      <p:ext uri="{BB962C8B-B14F-4D97-AF65-F5344CB8AC3E}">
        <p14:creationId xmlns:p14="http://schemas.microsoft.com/office/powerpoint/2010/main" val="27541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寒い</a:t>
            </a:r>
          </a:p>
        </p:txBody>
      </p:sp>
    </p:spTree>
    <p:extLst>
      <p:ext uri="{BB962C8B-B14F-4D97-AF65-F5344CB8AC3E}">
        <p14:creationId xmlns:p14="http://schemas.microsoft.com/office/powerpoint/2010/main" val="59739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0102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相当</a:t>
            </a:r>
          </a:p>
        </p:txBody>
      </p:sp>
    </p:spTree>
    <p:extLst>
      <p:ext uri="{BB962C8B-B14F-4D97-AF65-F5344CB8AC3E}">
        <p14:creationId xmlns:p14="http://schemas.microsoft.com/office/powerpoint/2010/main" val="31226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死ぬ</a:t>
            </a:r>
          </a:p>
        </p:txBody>
      </p:sp>
    </p:spTree>
    <p:extLst>
      <p:ext uri="{BB962C8B-B14F-4D97-AF65-F5344CB8AC3E}">
        <p14:creationId xmlns:p14="http://schemas.microsoft.com/office/powerpoint/2010/main" val="18849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139246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君</a:t>
            </a:r>
          </a:p>
        </p:txBody>
      </p:sp>
    </p:spTree>
    <p:extLst>
      <p:ext uri="{BB962C8B-B14F-4D97-AF65-F5344CB8AC3E}">
        <p14:creationId xmlns:p14="http://schemas.microsoft.com/office/powerpoint/2010/main" val="41802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2396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安心</a:t>
            </a:r>
          </a:p>
        </p:txBody>
      </p:sp>
    </p:spTree>
    <p:extLst>
      <p:ext uri="{BB962C8B-B14F-4D97-AF65-F5344CB8AC3E}">
        <p14:creationId xmlns:p14="http://schemas.microsoft.com/office/powerpoint/2010/main" val="385170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3924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急に</a:t>
            </a:r>
          </a:p>
        </p:txBody>
      </p:sp>
    </p:spTree>
    <p:extLst>
      <p:ext uri="{BB962C8B-B14F-4D97-AF65-F5344CB8AC3E}">
        <p14:creationId xmlns:p14="http://schemas.microsoft.com/office/powerpoint/2010/main" val="411628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橋</a:t>
            </a:r>
          </a:p>
        </p:txBody>
      </p:sp>
    </p:spTree>
    <p:extLst>
      <p:ext uri="{BB962C8B-B14F-4D97-AF65-F5344CB8AC3E}">
        <p14:creationId xmlns:p14="http://schemas.microsoft.com/office/powerpoint/2010/main" val="35643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6512" y="170080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詩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集める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76</Words>
  <Application>Microsoft Office PowerPoint</Application>
  <PresentationFormat>画面に合わせる (4:3)</PresentationFormat>
  <Paragraphs>69</Paragraphs>
  <Slides>68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68</vt:i4>
      </vt:variant>
    </vt:vector>
  </HeadingPairs>
  <TitlesOfParts>
    <vt:vector size="73" baseType="lpstr">
      <vt:lpstr>UD デジタル 教科書体 NK-R</vt:lpstr>
      <vt:lpstr>游ゴシック</vt:lpstr>
      <vt:lpstr>Arial</vt:lpstr>
      <vt:lpstr>Calibri</vt:lpstr>
      <vt:lpstr>Office テーマ</vt:lpstr>
      <vt:lpstr>登場</vt:lpstr>
      <vt:lpstr>行動</vt:lpstr>
      <vt:lpstr>金物</vt:lpstr>
      <vt:lpstr>血</vt:lpstr>
      <vt:lpstr>申す</vt:lpstr>
      <vt:lpstr>理由</vt:lpstr>
      <vt:lpstr>詩</vt:lpstr>
      <vt:lpstr>集める</vt:lpstr>
      <vt:lpstr>次</vt:lpstr>
      <vt:lpstr>暑い</vt:lpstr>
      <vt:lpstr>行う</vt:lpstr>
      <vt:lpstr>農家</vt:lpstr>
      <vt:lpstr>一生けん命</vt:lpstr>
      <vt:lpstr>写しん</vt:lpstr>
      <vt:lpstr>太陽</vt:lpstr>
      <vt:lpstr>合そう</vt:lpstr>
      <vt:lpstr>通う</vt:lpstr>
      <vt:lpstr>助ける</vt:lpstr>
      <vt:lpstr>落ちる</vt:lpstr>
      <vt:lpstr>進める</vt:lpstr>
      <vt:lpstr>負ける</vt:lpstr>
      <vt:lpstr>区切り</vt:lpstr>
      <vt:lpstr>化ける</vt:lpstr>
      <vt:lpstr>鉄</vt:lpstr>
      <vt:lpstr>真ん中</vt:lpstr>
      <vt:lpstr>円い</vt:lpstr>
      <vt:lpstr>客</vt:lpstr>
      <vt:lpstr>着る</vt:lpstr>
      <vt:lpstr>送る</vt:lpstr>
      <vt:lpstr>入院</vt:lpstr>
      <vt:lpstr>楽</vt:lpstr>
      <vt:lpstr>皮</vt:lpstr>
      <vt:lpstr>受け取る</vt:lpstr>
      <vt:lpstr>消ぼう車</vt:lpstr>
      <vt:lpstr>荷物</vt:lpstr>
      <vt:lpstr>真っ赤</vt:lpstr>
      <vt:lpstr>真面目</vt:lpstr>
      <vt:lpstr>真っ青</vt:lpstr>
      <vt:lpstr>陽光</vt:lpstr>
      <vt:lpstr>通学路</vt:lpstr>
      <vt:lpstr>返事</vt:lpstr>
      <vt:lpstr>遊ぶ</vt:lpstr>
      <vt:lpstr>開く</vt:lpstr>
      <vt:lpstr>全体</vt:lpstr>
      <vt:lpstr>明らか</vt:lpstr>
      <vt:lpstr>始める</vt:lpstr>
      <vt:lpstr>全力</vt:lpstr>
      <vt:lpstr>係</vt:lpstr>
      <vt:lpstr>世話</vt:lpstr>
      <vt:lpstr>苦手</vt:lpstr>
      <vt:lpstr>家族</vt:lpstr>
      <vt:lpstr>文章</vt:lpstr>
      <vt:lpstr>校歌</vt:lpstr>
      <vt:lpstr>作曲</vt:lpstr>
      <vt:lpstr>曲がる</vt:lpstr>
      <vt:lpstr>黒板</vt:lpstr>
      <vt:lpstr>作品</vt:lpstr>
      <vt:lpstr>皿</vt:lpstr>
      <vt:lpstr>空白</vt:lpstr>
      <vt:lpstr>発表</vt:lpstr>
      <vt:lpstr>島</vt:lpstr>
      <vt:lpstr>寒い</vt:lpstr>
      <vt:lpstr>相当</vt:lpstr>
      <vt:lpstr>死ぬ</vt:lpstr>
      <vt:lpstr>君</vt:lpstr>
      <vt:lpstr>安心</vt:lpstr>
      <vt:lpstr>急に</vt:lpstr>
      <vt:lpstr>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118</cp:revision>
  <dcterms:created xsi:type="dcterms:W3CDTF">2010-04-03T11:08:52Z</dcterms:created>
  <dcterms:modified xsi:type="dcterms:W3CDTF">2023-12-27T06:57:36Z</dcterms:modified>
</cp:coreProperties>
</file>