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675" r:id="rId14"/>
    <p:sldId id="267" r:id="rId15"/>
    <p:sldId id="598" r:id="rId16"/>
    <p:sldId id="599" r:id="rId17"/>
    <p:sldId id="618" r:id="rId18"/>
    <p:sldId id="601" r:id="rId19"/>
    <p:sldId id="619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0" r:id="rId32"/>
    <p:sldId id="422" r:id="rId33"/>
    <p:sldId id="620" r:id="rId34"/>
    <p:sldId id="621" r:id="rId35"/>
    <p:sldId id="656" r:id="rId36"/>
    <p:sldId id="622" r:id="rId37"/>
    <p:sldId id="623" r:id="rId38"/>
    <p:sldId id="658" r:id="rId39"/>
    <p:sldId id="659" r:id="rId40"/>
    <p:sldId id="660" r:id="rId41"/>
    <p:sldId id="627" r:id="rId42"/>
    <p:sldId id="657" r:id="rId43"/>
    <p:sldId id="661" r:id="rId44"/>
    <p:sldId id="662" r:id="rId45"/>
    <p:sldId id="663" r:id="rId46"/>
    <p:sldId id="664" r:id="rId47"/>
    <p:sldId id="665" r:id="rId48"/>
    <p:sldId id="666" r:id="rId49"/>
    <p:sldId id="626" r:id="rId50"/>
    <p:sldId id="628" r:id="rId51"/>
    <p:sldId id="629" r:id="rId52"/>
    <p:sldId id="676" r:id="rId53"/>
    <p:sldId id="631" r:id="rId54"/>
    <p:sldId id="677" r:id="rId55"/>
    <p:sldId id="678" r:id="rId56"/>
    <p:sldId id="679" r:id="rId57"/>
    <p:sldId id="686" r:id="rId58"/>
    <p:sldId id="680" r:id="rId59"/>
    <p:sldId id="681" r:id="rId60"/>
    <p:sldId id="682" r:id="rId61"/>
    <p:sldId id="683" r:id="rId62"/>
    <p:sldId id="684" r:id="rId63"/>
    <p:sldId id="685" r:id="rId64"/>
    <p:sldId id="687" r:id="rId65"/>
    <p:sldId id="688" r:id="rId66"/>
    <p:sldId id="689" r:id="rId67"/>
    <p:sldId id="690" r:id="rId68"/>
    <p:sldId id="691" r:id="rId69"/>
    <p:sldId id="692" r:id="rId70"/>
    <p:sldId id="693" r:id="rId7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葉っぱ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56592" y="54868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332656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中央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9959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ちゅうおう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横だん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歩道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9959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ほどう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110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79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ごうけい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もくじ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さく引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05172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きごう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使う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起きる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12576" y="87948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漢字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表す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あらわ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調べる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32626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7987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はしら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4409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ゆうびん局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03848" y="162880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きょく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じゅうしょ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49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しぜん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育つ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速さ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539552" y="49951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はや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48421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決まる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68630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5326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動作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1546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どうさ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持つ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問い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18227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話題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わだい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筆者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1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ひっしゃ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ぶぶん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みやこ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いちめん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氷山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2406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ひょうざん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泳ぐ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有名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返事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あそ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2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明らか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61984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始める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5722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ぜんりょく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向こう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476672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かかり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145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にがて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かぞく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ぶんしょう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校歌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75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こうか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6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さっきょく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0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08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こくばん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2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1998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さくひん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1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緑色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みどりいろ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55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さら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13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くうはく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50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9500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はっぴょう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04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8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41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さむ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73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0102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そうとう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6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49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139246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きみ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2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2396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安心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537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あんしん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3924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急に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62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豆つぶ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620688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552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43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60648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そうちょう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練習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96441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れんしゅう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155</Words>
  <Application>Microsoft Office PowerPoint</Application>
  <PresentationFormat>画面に合わせる (4:3)</PresentationFormat>
  <Paragraphs>141</Paragraphs>
  <Slides>70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70</vt:i4>
      </vt:variant>
    </vt:vector>
  </HeadingPairs>
  <TitlesOfParts>
    <vt:vector size="76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葉っぱ</vt:lpstr>
      <vt:lpstr>起きる</vt:lpstr>
      <vt:lpstr>速さ</vt:lpstr>
      <vt:lpstr>一面</vt:lpstr>
      <vt:lpstr>向こう</vt:lpstr>
      <vt:lpstr>緑色</vt:lpstr>
      <vt:lpstr>豆つぶ</vt:lpstr>
      <vt:lpstr>早朝</vt:lpstr>
      <vt:lpstr>練習</vt:lpstr>
      <vt:lpstr>九州</vt:lpstr>
      <vt:lpstr>中央</vt:lpstr>
      <vt:lpstr>横だん</vt:lpstr>
      <vt:lpstr>歩道</vt:lpstr>
      <vt:lpstr>合計</vt:lpstr>
      <vt:lpstr>目次</vt:lpstr>
      <vt:lpstr>さく引</vt:lpstr>
      <vt:lpstr>記号</vt:lpstr>
      <vt:lpstr>使う</vt:lpstr>
      <vt:lpstr>意味</vt:lpstr>
      <vt:lpstr>漢字</vt:lpstr>
      <vt:lpstr>表す</vt:lpstr>
      <vt:lpstr>調べる</vt:lpstr>
      <vt:lpstr>柱</vt:lpstr>
      <vt:lpstr>場所</vt:lpstr>
      <vt:lpstr>取る</vt:lpstr>
      <vt:lpstr>ゆうびん局</vt:lpstr>
      <vt:lpstr>住所</vt:lpstr>
      <vt:lpstr>自然</vt:lpstr>
      <vt:lpstr>育つ</vt:lpstr>
      <vt:lpstr>守る</vt:lpstr>
      <vt:lpstr>決まる</vt:lpstr>
      <vt:lpstr>動く</vt:lpstr>
      <vt:lpstr>動作</vt:lpstr>
      <vt:lpstr>持つ</vt:lpstr>
      <vt:lpstr>問い</vt:lpstr>
      <vt:lpstr>話題</vt:lpstr>
      <vt:lpstr>筆者</vt:lpstr>
      <vt:lpstr>部分</vt:lpstr>
      <vt:lpstr>都</vt:lpstr>
      <vt:lpstr>氷山</vt:lpstr>
      <vt:lpstr>泳ぐ</vt:lpstr>
      <vt:lpstr>有名</vt:lpstr>
      <vt:lpstr>返事</vt:lpstr>
      <vt:lpstr>遊ぶ</vt:lpstr>
      <vt:lpstr>開く</vt:lpstr>
      <vt:lpstr>全体</vt:lpstr>
      <vt:lpstr>明らか</vt:lpstr>
      <vt:lpstr>始める</vt:lpstr>
      <vt:lpstr>全力</vt:lpstr>
      <vt:lpstr>係</vt:lpstr>
      <vt:lpstr>世話</vt:lpstr>
      <vt:lpstr>苦手</vt:lpstr>
      <vt:lpstr>家族</vt:lpstr>
      <vt:lpstr>文章</vt:lpstr>
      <vt:lpstr>校歌</vt:lpstr>
      <vt:lpstr>作曲</vt:lpstr>
      <vt:lpstr>曲がる</vt:lpstr>
      <vt:lpstr>黒板</vt:lpstr>
      <vt:lpstr>作品</vt:lpstr>
      <vt:lpstr>皿</vt:lpstr>
      <vt:lpstr>空白</vt:lpstr>
      <vt:lpstr>発表</vt:lpstr>
      <vt:lpstr>島</vt:lpstr>
      <vt:lpstr>寒い</vt:lpstr>
      <vt:lpstr>相当</vt:lpstr>
      <vt:lpstr>死ぬ</vt:lpstr>
      <vt:lpstr>君</vt:lpstr>
      <vt:lpstr>安心</vt:lpstr>
      <vt:lpstr>急に</vt:lpstr>
      <vt:lpstr>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111</cp:revision>
  <dcterms:created xsi:type="dcterms:W3CDTF">2010-04-03T11:08:52Z</dcterms:created>
  <dcterms:modified xsi:type="dcterms:W3CDTF">2023-12-27T02:53:18Z</dcterms:modified>
</cp:coreProperties>
</file>