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416" r:id="rId2"/>
    <p:sldId id="264" r:id="rId3"/>
    <p:sldId id="670" r:id="rId4"/>
    <p:sldId id="671" r:id="rId5"/>
    <p:sldId id="617" r:id="rId6"/>
    <p:sldId id="672" r:id="rId7"/>
    <p:sldId id="673" r:id="rId8"/>
    <p:sldId id="591" r:id="rId9"/>
    <p:sldId id="399" r:id="rId10"/>
    <p:sldId id="418" r:id="rId11"/>
    <p:sldId id="419" r:id="rId12"/>
    <p:sldId id="261" r:id="rId13"/>
    <p:sldId id="675" r:id="rId14"/>
    <p:sldId id="267" r:id="rId15"/>
    <p:sldId id="598" r:id="rId16"/>
    <p:sldId id="599" r:id="rId17"/>
    <p:sldId id="618" r:id="rId18"/>
    <p:sldId id="601" r:id="rId19"/>
    <p:sldId id="619" r:id="rId20"/>
    <p:sldId id="674" r:id="rId21"/>
    <p:sldId id="401" r:id="rId22"/>
    <p:sldId id="604" r:id="rId23"/>
    <p:sldId id="606" r:id="rId24"/>
    <p:sldId id="605" r:id="rId25"/>
    <p:sldId id="609" r:id="rId26"/>
    <p:sldId id="608" r:id="rId27"/>
    <p:sldId id="607" r:id="rId28"/>
    <p:sldId id="610" r:id="rId29"/>
    <p:sldId id="611" r:id="rId30"/>
    <p:sldId id="613" r:id="rId31"/>
    <p:sldId id="420" r:id="rId32"/>
    <p:sldId id="422" r:id="rId33"/>
    <p:sldId id="620" r:id="rId34"/>
    <p:sldId id="621" r:id="rId35"/>
    <p:sldId id="656" r:id="rId36"/>
    <p:sldId id="622" r:id="rId37"/>
    <p:sldId id="623" r:id="rId38"/>
    <p:sldId id="658" r:id="rId39"/>
    <p:sldId id="659" r:id="rId40"/>
    <p:sldId id="660" r:id="rId41"/>
    <p:sldId id="627" r:id="rId42"/>
    <p:sldId id="657" r:id="rId43"/>
    <p:sldId id="661" r:id="rId44"/>
    <p:sldId id="662" r:id="rId45"/>
    <p:sldId id="663" r:id="rId46"/>
    <p:sldId id="664" r:id="rId47"/>
    <p:sldId id="665" r:id="rId48"/>
    <p:sldId id="666" r:id="rId49"/>
    <p:sldId id="626" r:id="rId50"/>
    <p:sldId id="628" r:id="rId51"/>
    <p:sldId id="629" r:id="rId52"/>
    <p:sldId id="676" r:id="rId53"/>
    <p:sldId id="631" r:id="rId54"/>
    <p:sldId id="677" r:id="rId55"/>
    <p:sldId id="678" r:id="rId56"/>
    <p:sldId id="679" r:id="rId57"/>
    <p:sldId id="686" r:id="rId58"/>
    <p:sldId id="680" r:id="rId59"/>
    <p:sldId id="681" r:id="rId60"/>
    <p:sldId id="682" r:id="rId61"/>
    <p:sldId id="683" r:id="rId62"/>
    <p:sldId id="684" r:id="rId63"/>
    <p:sldId id="685" r:id="rId64"/>
    <p:sldId id="687" r:id="rId65"/>
    <p:sldId id="688" r:id="rId66"/>
    <p:sldId id="689" r:id="rId67"/>
    <p:sldId id="690" r:id="rId68"/>
    <p:sldId id="691" r:id="rId69"/>
    <p:sldId id="692" r:id="rId70"/>
    <p:sldId id="693" r:id="rId7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葉っぱ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九州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中央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横だん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歩道</a:t>
            </a:r>
          </a:p>
        </p:txBody>
      </p:sp>
    </p:spTree>
    <p:extLst>
      <p:ext uri="{BB962C8B-B14F-4D97-AF65-F5344CB8AC3E}">
        <p14:creationId xmlns:p14="http://schemas.microsoft.com/office/powerpoint/2010/main" val="238110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合計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目次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さく引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記号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使う</a:t>
            </a: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意味</a:t>
            </a: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起きる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漢字</a:t>
            </a: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表す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調べる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柱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場所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取る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ゆうびん局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住所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自然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育つ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速さ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守る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決まる</a:t>
            </a: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動く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動作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持つ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問い</a:t>
            </a: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話題</a:t>
            </a: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筆者</a:t>
            </a: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都</a:t>
            </a: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一面</a:t>
            </a: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氷山</a:t>
            </a: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泳ぐ</a:t>
            </a: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有名</a:t>
            </a: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返事</a:t>
            </a: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遊ぶ</a:t>
            </a: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開く</a:t>
            </a: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全体</a:t>
            </a: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明らか</a:t>
            </a: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始める</a:t>
            </a: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全力</a:t>
            </a: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向こう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係</a:t>
            </a: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世話</a:t>
            </a: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苦手</a:t>
            </a:r>
          </a:p>
        </p:txBody>
      </p:sp>
    </p:spTree>
    <p:extLst>
      <p:ext uri="{BB962C8B-B14F-4D97-AF65-F5344CB8AC3E}">
        <p14:creationId xmlns:p14="http://schemas.microsoft.com/office/powerpoint/2010/main" val="29708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文章</a:t>
            </a:r>
          </a:p>
        </p:txBody>
      </p:sp>
    </p:spTree>
    <p:extLst>
      <p:ext uri="{BB962C8B-B14F-4D97-AF65-F5344CB8AC3E}">
        <p14:creationId xmlns:p14="http://schemas.microsoft.com/office/powerpoint/2010/main" val="413503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校歌</a:t>
            </a:r>
          </a:p>
        </p:txBody>
      </p:sp>
    </p:spTree>
    <p:extLst>
      <p:ext uri="{BB962C8B-B14F-4D97-AF65-F5344CB8AC3E}">
        <p14:creationId xmlns:p14="http://schemas.microsoft.com/office/powerpoint/2010/main" val="209690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作曲</a:t>
            </a:r>
          </a:p>
        </p:txBody>
      </p:sp>
    </p:spTree>
    <p:extLst>
      <p:ext uri="{BB962C8B-B14F-4D97-AF65-F5344CB8AC3E}">
        <p14:creationId xmlns:p14="http://schemas.microsoft.com/office/powerpoint/2010/main" val="123108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曲がる</a:t>
            </a:r>
          </a:p>
        </p:txBody>
      </p:sp>
    </p:spTree>
    <p:extLst>
      <p:ext uri="{BB962C8B-B14F-4D97-AF65-F5344CB8AC3E}">
        <p14:creationId xmlns:p14="http://schemas.microsoft.com/office/powerpoint/2010/main" val="128087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黒板</a:t>
            </a:r>
          </a:p>
        </p:txBody>
      </p:sp>
    </p:spTree>
    <p:extLst>
      <p:ext uri="{BB962C8B-B14F-4D97-AF65-F5344CB8AC3E}">
        <p14:creationId xmlns:p14="http://schemas.microsoft.com/office/powerpoint/2010/main" val="288528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作品</a:t>
            </a:r>
          </a:p>
        </p:txBody>
      </p:sp>
    </p:spTree>
    <p:extLst>
      <p:ext uri="{BB962C8B-B14F-4D97-AF65-F5344CB8AC3E}">
        <p14:creationId xmlns:p14="http://schemas.microsoft.com/office/powerpoint/2010/main" val="229715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緑色</a:t>
            </a: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皿</a:t>
            </a:r>
          </a:p>
        </p:txBody>
      </p:sp>
    </p:spTree>
    <p:extLst>
      <p:ext uri="{BB962C8B-B14F-4D97-AF65-F5344CB8AC3E}">
        <p14:creationId xmlns:p14="http://schemas.microsoft.com/office/powerpoint/2010/main" val="283134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空白</a:t>
            </a:r>
          </a:p>
        </p:txBody>
      </p:sp>
    </p:spTree>
    <p:extLst>
      <p:ext uri="{BB962C8B-B14F-4D97-AF65-F5344CB8AC3E}">
        <p14:creationId xmlns:p14="http://schemas.microsoft.com/office/powerpoint/2010/main" val="111500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9500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発表</a:t>
            </a:r>
          </a:p>
        </p:txBody>
      </p:sp>
    </p:spTree>
    <p:extLst>
      <p:ext uri="{BB962C8B-B14F-4D97-AF65-F5344CB8AC3E}">
        <p14:creationId xmlns:p14="http://schemas.microsoft.com/office/powerpoint/2010/main" val="5804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島</a:t>
            </a:r>
          </a:p>
        </p:txBody>
      </p:sp>
    </p:spTree>
    <p:extLst>
      <p:ext uri="{BB962C8B-B14F-4D97-AF65-F5344CB8AC3E}">
        <p14:creationId xmlns:p14="http://schemas.microsoft.com/office/powerpoint/2010/main" val="27541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寒い</a:t>
            </a:r>
          </a:p>
        </p:txBody>
      </p:sp>
    </p:spTree>
    <p:extLst>
      <p:ext uri="{BB962C8B-B14F-4D97-AF65-F5344CB8AC3E}">
        <p14:creationId xmlns:p14="http://schemas.microsoft.com/office/powerpoint/2010/main" val="59739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0102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相当</a:t>
            </a:r>
          </a:p>
        </p:txBody>
      </p:sp>
    </p:spTree>
    <p:extLst>
      <p:ext uri="{BB962C8B-B14F-4D97-AF65-F5344CB8AC3E}">
        <p14:creationId xmlns:p14="http://schemas.microsoft.com/office/powerpoint/2010/main" val="312260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死ぬ</a:t>
            </a:r>
          </a:p>
        </p:txBody>
      </p:sp>
    </p:spTree>
    <p:extLst>
      <p:ext uri="{BB962C8B-B14F-4D97-AF65-F5344CB8AC3E}">
        <p14:creationId xmlns:p14="http://schemas.microsoft.com/office/powerpoint/2010/main" val="188495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139246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君</a:t>
            </a:r>
          </a:p>
        </p:txBody>
      </p:sp>
    </p:spTree>
    <p:extLst>
      <p:ext uri="{BB962C8B-B14F-4D97-AF65-F5344CB8AC3E}">
        <p14:creationId xmlns:p14="http://schemas.microsoft.com/office/powerpoint/2010/main" val="418024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2396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安心</a:t>
            </a:r>
          </a:p>
        </p:txBody>
      </p:sp>
    </p:spTree>
    <p:extLst>
      <p:ext uri="{BB962C8B-B14F-4D97-AF65-F5344CB8AC3E}">
        <p14:creationId xmlns:p14="http://schemas.microsoft.com/office/powerpoint/2010/main" val="385170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3924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急に</a:t>
            </a:r>
          </a:p>
        </p:txBody>
      </p:sp>
    </p:spTree>
    <p:extLst>
      <p:ext uri="{BB962C8B-B14F-4D97-AF65-F5344CB8AC3E}">
        <p14:creationId xmlns:p14="http://schemas.microsoft.com/office/powerpoint/2010/main" val="411628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豆つぶ</a:t>
            </a: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橋</a:t>
            </a:r>
          </a:p>
        </p:txBody>
      </p:sp>
    </p:spTree>
    <p:extLst>
      <p:ext uri="{BB962C8B-B14F-4D97-AF65-F5344CB8AC3E}">
        <p14:creationId xmlns:p14="http://schemas.microsoft.com/office/powerpoint/2010/main" val="35643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早朝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練習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77</Words>
  <Application>Microsoft Office PowerPoint</Application>
  <PresentationFormat>画面に合わせる (4:3)</PresentationFormat>
  <Paragraphs>71</Paragraphs>
  <Slides>70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70</vt:i4>
      </vt:variant>
    </vt:vector>
  </HeadingPairs>
  <TitlesOfParts>
    <vt:vector size="75" baseType="lpstr">
      <vt:lpstr>UD デジタル 教科書体 NK-R</vt:lpstr>
      <vt:lpstr>游ゴシック</vt:lpstr>
      <vt:lpstr>Arial</vt:lpstr>
      <vt:lpstr>Calibri</vt:lpstr>
      <vt:lpstr>Office テーマ</vt:lpstr>
      <vt:lpstr>葉っぱ</vt:lpstr>
      <vt:lpstr>起きる</vt:lpstr>
      <vt:lpstr>速さ</vt:lpstr>
      <vt:lpstr>一面</vt:lpstr>
      <vt:lpstr>向こう</vt:lpstr>
      <vt:lpstr>緑色</vt:lpstr>
      <vt:lpstr>豆つぶ</vt:lpstr>
      <vt:lpstr>早朝</vt:lpstr>
      <vt:lpstr>練習</vt:lpstr>
      <vt:lpstr>九州</vt:lpstr>
      <vt:lpstr>中央</vt:lpstr>
      <vt:lpstr>横だん</vt:lpstr>
      <vt:lpstr>歩道</vt:lpstr>
      <vt:lpstr>合計</vt:lpstr>
      <vt:lpstr>目次</vt:lpstr>
      <vt:lpstr>さく引</vt:lpstr>
      <vt:lpstr>記号</vt:lpstr>
      <vt:lpstr>使う</vt:lpstr>
      <vt:lpstr>意味</vt:lpstr>
      <vt:lpstr>漢字</vt:lpstr>
      <vt:lpstr>表す</vt:lpstr>
      <vt:lpstr>調べる</vt:lpstr>
      <vt:lpstr>柱</vt:lpstr>
      <vt:lpstr>場所</vt:lpstr>
      <vt:lpstr>取る</vt:lpstr>
      <vt:lpstr>ゆうびん局</vt:lpstr>
      <vt:lpstr>住所</vt:lpstr>
      <vt:lpstr>自然</vt:lpstr>
      <vt:lpstr>育つ</vt:lpstr>
      <vt:lpstr>守る</vt:lpstr>
      <vt:lpstr>決まる</vt:lpstr>
      <vt:lpstr>動く</vt:lpstr>
      <vt:lpstr>動作</vt:lpstr>
      <vt:lpstr>持つ</vt:lpstr>
      <vt:lpstr>問い</vt:lpstr>
      <vt:lpstr>話題</vt:lpstr>
      <vt:lpstr>筆者</vt:lpstr>
      <vt:lpstr>部分</vt:lpstr>
      <vt:lpstr>都</vt:lpstr>
      <vt:lpstr>氷山</vt:lpstr>
      <vt:lpstr>泳ぐ</vt:lpstr>
      <vt:lpstr>有名</vt:lpstr>
      <vt:lpstr>返事</vt:lpstr>
      <vt:lpstr>遊ぶ</vt:lpstr>
      <vt:lpstr>開く</vt:lpstr>
      <vt:lpstr>全体</vt:lpstr>
      <vt:lpstr>明らか</vt:lpstr>
      <vt:lpstr>始める</vt:lpstr>
      <vt:lpstr>全力</vt:lpstr>
      <vt:lpstr>係</vt:lpstr>
      <vt:lpstr>世話</vt:lpstr>
      <vt:lpstr>苦手</vt:lpstr>
      <vt:lpstr>家族</vt:lpstr>
      <vt:lpstr>文章</vt:lpstr>
      <vt:lpstr>校歌</vt:lpstr>
      <vt:lpstr>作曲</vt:lpstr>
      <vt:lpstr>曲がる</vt:lpstr>
      <vt:lpstr>黒板</vt:lpstr>
      <vt:lpstr>作品</vt:lpstr>
      <vt:lpstr>皿</vt:lpstr>
      <vt:lpstr>空白</vt:lpstr>
      <vt:lpstr>発表</vt:lpstr>
      <vt:lpstr>島</vt:lpstr>
      <vt:lpstr>寒い</vt:lpstr>
      <vt:lpstr>相当</vt:lpstr>
      <vt:lpstr>死ぬ</vt:lpstr>
      <vt:lpstr>君</vt:lpstr>
      <vt:lpstr>安心</vt:lpstr>
      <vt:lpstr>急に</vt:lpstr>
      <vt:lpstr>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112</cp:revision>
  <dcterms:created xsi:type="dcterms:W3CDTF">2010-04-03T11:08:52Z</dcterms:created>
  <dcterms:modified xsi:type="dcterms:W3CDTF">2023-12-27T06:55:47Z</dcterms:modified>
</cp:coreProperties>
</file>