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592" r:id="rId14"/>
    <p:sldId id="267" r:id="rId15"/>
    <p:sldId id="598" r:id="rId16"/>
    <p:sldId id="599" r:id="rId17"/>
    <p:sldId id="618" r:id="rId18"/>
    <p:sldId id="601" r:id="rId19"/>
    <p:sldId id="619" r:id="rId20"/>
    <p:sldId id="674" r:id="rId21"/>
    <p:sldId id="401" r:id="rId22"/>
    <p:sldId id="604" r:id="rId23"/>
    <p:sldId id="606" r:id="rId24"/>
    <p:sldId id="605" r:id="rId25"/>
    <p:sldId id="609" r:id="rId26"/>
    <p:sldId id="608" r:id="rId27"/>
    <p:sldId id="607" r:id="rId28"/>
    <p:sldId id="610" r:id="rId29"/>
    <p:sldId id="611" r:id="rId30"/>
    <p:sldId id="613" r:id="rId31"/>
    <p:sldId id="420" r:id="rId32"/>
    <p:sldId id="422" r:id="rId33"/>
    <p:sldId id="620" r:id="rId34"/>
    <p:sldId id="621" r:id="rId35"/>
    <p:sldId id="656" r:id="rId36"/>
    <p:sldId id="622" r:id="rId37"/>
    <p:sldId id="623" r:id="rId38"/>
    <p:sldId id="658" r:id="rId39"/>
    <p:sldId id="659" r:id="rId40"/>
    <p:sldId id="660" r:id="rId41"/>
    <p:sldId id="627" r:id="rId42"/>
    <p:sldId id="657" r:id="rId43"/>
    <p:sldId id="661" r:id="rId44"/>
    <p:sldId id="662" r:id="rId45"/>
    <p:sldId id="663" r:id="rId46"/>
    <p:sldId id="664" r:id="rId47"/>
    <p:sldId id="665" r:id="rId48"/>
    <p:sldId id="666" r:id="rId49"/>
    <p:sldId id="626" r:id="rId50"/>
    <p:sldId id="628" r:id="rId51"/>
    <p:sldId id="629" r:id="rId52"/>
    <p:sldId id="631" r:id="rId5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曜日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51881" y="167730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首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99592" y="33265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くび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当番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408593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とうばん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図画工作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ずがこうさく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79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さかな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電車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でんしゃ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通り道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とお　　　みち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汽車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木刀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ぼくとう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午前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ごぜん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ちょくせん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7987" y="19943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黒い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弱い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遠い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80728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今年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7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ことし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台風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49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たいふう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古い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ふる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午後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時計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20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とけい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45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はんぶん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せい理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77180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画用紙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5366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がようし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367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あす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川原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かわら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七夕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8814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たなばた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つの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毎日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まいにち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しょうご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帰る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3671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かえ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しんゆう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はね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とうきょう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むぎ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直る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今夜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こんや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雪原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せつげん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ふうせん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たに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ちょうしょく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145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ちゅうしょく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三色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さんしょく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岩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池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いけ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岩石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6064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がんせき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96441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1118</TotalTime>
  <Words>120</Words>
  <Application>Microsoft Office PowerPoint</Application>
  <PresentationFormat>画面に合わせる (4:3)</PresentationFormat>
  <Paragraphs>105</Paragraphs>
  <Slides>52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8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曜日</vt:lpstr>
      <vt:lpstr>午前</vt:lpstr>
      <vt:lpstr>午後</vt:lpstr>
      <vt:lpstr>正午</vt:lpstr>
      <vt:lpstr>谷</vt:lpstr>
      <vt:lpstr>岩</vt:lpstr>
      <vt:lpstr>池</vt:lpstr>
      <vt:lpstr>岩石</vt:lpstr>
      <vt:lpstr>鳥</vt:lpstr>
      <vt:lpstr>馬</vt:lpstr>
      <vt:lpstr>首</vt:lpstr>
      <vt:lpstr>当番</vt:lpstr>
      <vt:lpstr>図画工作</vt:lpstr>
      <vt:lpstr>魚</vt:lpstr>
      <vt:lpstr>電車</vt:lpstr>
      <vt:lpstr>通り道</vt:lpstr>
      <vt:lpstr>汽車</vt:lpstr>
      <vt:lpstr>木刀</vt:lpstr>
      <vt:lpstr>弓</vt:lpstr>
      <vt:lpstr>矢</vt:lpstr>
      <vt:lpstr>直線</vt:lpstr>
      <vt:lpstr>里</vt:lpstr>
      <vt:lpstr>寺</vt:lpstr>
      <vt:lpstr>黒い</vt:lpstr>
      <vt:lpstr>弱い</vt:lpstr>
      <vt:lpstr>遠い</vt:lpstr>
      <vt:lpstr>今年</vt:lpstr>
      <vt:lpstr>台風</vt:lpstr>
      <vt:lpstr>古い</vt:lpstr>
      <vt:lpstr>時計</vt:lpstr>
      <vt:lpstr>半分</vt:lpstr>
      <vt:lpstr>せい理</vt:lpstr>
      <vt:lpstr>画用紙</vt:lpstr>
      <vt:lpstr>明日</vt:lpstr>
      <vt:lpstr>今朝</vt:lpstr>
      <vt:lpstr>川原</vt:lpstr>
      <vt:lpstr>七夕</vt:lpstr>
      <vt:lpstr>角</vt:lpstr>
      <vt:lpstr>毎日</vt:lpstr>
      <vt:lpstr>帰る</vt:lpstr>
      <vt:lpstr>親友</vt:lpstr>
      <vt:lpstr>羽</vt:lpstr>
      <vt:lpstr>東京</vt:lpstr>
      <vt:lpstr>麦</vt:lpstr>
      <vt:lpstr>直る</vt:lpstr>
      <vt:lpstr>今夜</vt:lpstr>
      <vt:lpstr>星</vt:lpstr>
      <vt:lpstr>雪原</vt:lpstr>
      <vt:lpstr>風船</vt:lpstr>
      <vt:lpstr>朝食</vt:lpstr>
      <vt:lpstr>昼食</vt:lpstr>
      <vt:lpstr>三色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105</cp:revision>
  <dcterms:created xsi:type="dcterms:W3CDTF">2010-04-03T11:08:52Z</dcterms:created>
  <dcterms:modified xsi:type="dcterms:W3CDTF">2023-12-27T00:29:20Z</dcterms:modified>
</cp:coreProperties>
</file>