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416" r:id="rId2"/>
    <p:sldId id="264" r:id="rId3"/>
    <p:sldId id="259" r:id="rId4"/>
    <p:sldId id="617" r:id="rId5"/>
    <p:sldId id="591" r:id="rId6"/>
    <p:sldId id="399" r:id="rId7"/>
    <p:sldId id="418" r:id="rId8"/>
    <p:sldId id="419" r:id="rId9"/>
    <p:sldId id="261" r:id="rId10"/>
    <p:sldId id="592" r:id="rId11"/>
    <p:sldId id="267" r:id="rId12"/>
    <p:sldId id="598" r:id="rId13"/>
    <p:sldId id="599" r:id="rId14"/>
    <p:sldId id="618" r:id="rId15"/>
    <p:sldId id="601" r:id="rId16"/>
    <p:sldId id="619" r:id="rId17"/>
    <p:sldId id="401" r:id="rId18"/>
    <p:sldId id="604" r:id="rId19"/>
    <p:sldId id="606" r:id="rId20"/>
    <p:sldId id="605" r:id="rId21"/>
    <p:sldId id="609" r:id="rId22"/>
    <p:sldId id="608" r:id="rId23"/>
    <p:sldId id="607" r:id="rId24"/>
    <p:sldId id="610" r:id="rId25"/>
    <p:sldId id="611" r:id="rId26"/>
    <p:sldId id="613" r:id="rId27"/>
    <p:sldId id="420" r:id="rId28"/>
    <p:sldId id="422" r:id="rId29"/>
    <p:sldId id="620" r:id="rId30"/>
    <p:sldId id="621" r:id="rId31"/>
    <p:sldId id="656" r:id="rId32"/>
    <p:sldId id="622" r:id="rId33"/>
    <p:sldId id="623" r:id="rId34"/>
    <p:sldId id="658" r:id="rId35"/>
    <p:sldId id="659" r:id="rId36"/>
    <p:sldId id="660" r:id="rId37"/>
    <p:sldId id="625" r:id="rId38"/>
    <p:sldId id="627" r:id="rId39"/>
    <p:sldId id="657" r:id="rId40"/>
    <p:sldId id="661" r:id="rId41"/>
    <p:sldId id="662" r:id="rId42"/>
    <p:sldId id="663" r:id="rId43"/>
    <p:sldId id="664" r:id="rId44"/>
    <p:sldId id="665" r:id="rId45"/>
    <p:sldId id="666" r:id="rId46"/>
    <p:sldId id="626" r:id="rId47"/>
    <p:sldId id="628" r:id="rId48"/>
    <p:sldId id="629" r:id="rId49"/>
    <p:sldId id="631" r:id="rId50"/>
    <p:sldId id="667" r:id="rId51"/>
    <p:sldId id="668" r:id="rId52"/>
    <p:sldId id="669" r:id="rId53"/>
    <p:sldId id="635" r:id="rId54"/>
    <p:sldId id="632" r:id="rId55"/>
    <p:sldId id="633" r:id="rId56"/>
    <p:sldId id="634" r:id="rId57"/>
    <p:sldId id="636" r:id="rId58"/>
    <p:sldId id="637" r:id="rId59"/>
    <p:sldId id="638" r:id="rId60"/>
    <p:sldId id="639" r:id="rId61"/>
    <p:sldId id="640" r:id="rId62"/>
    <p:sldId id="641" r:id="rId63"/>
    <p:sldId id="642" r:id="rId64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工事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1772816"/>
            <a:ext cx="9361040" cy="401845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後ろ</a:t>
            </a: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形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家ぞく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分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夜中</a:t>
            </a: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内</a:t>
            </a: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海</a:t>
            </a: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図書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新しい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強い</a:t>
            </a: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16247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鳴く</a:t>
            </a: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雲</a:t>
            </a: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晴れ</a:t>
            </a: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船</a:t>
            </a: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店長</a:t>
            </a: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冬</a:t>
            </a: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朝</a:t>
            </a: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週</a:t>
            </a: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市場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店</a:t>
            </a: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地ひびき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茶色</a:t>
            </a: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春</a:t>
            </a: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角</a:t>
            </a: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形</a:t>
            </a: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夏</a:t>
            </a: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秋</a:t>
            </a: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冬</a:t>
            </a: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春夏秋冬</a:t>
            </a:r>
          </a:p>
        </p:txBody>
      </p:sp>
    </p:spTree>
    <p:extLst>
      <p:ext uri="{BB962C8B-B14F-4D97-AF65-F5344CB8AC3E}">
        <p14:creationId xmlns:p14="http://schemas.microsoft.com/office/powerpoint/2010/main" val="241111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東</a:t>
            </a: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南</a:t>
            </a: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近い</a:t>
            </a: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西</a:t>
            </a: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父</a:t>
            </a: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</a:t>
            </a: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兄</a:t>
            </a: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姉</a:t>
            </a: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昼</a:t>
            </a: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教科</a:t>
            </a: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音楽</a:t>
            </a: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体いく</a:t>
            </a: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兄さん</a:t>
            </a: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上あご</a:t>
            </a: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姉さん</a:t>
            </a:r>
          </a:p>
        </p:txBody>
      </p:sp>
    </p:spTree>
    <p:extLst>
      <p:ext uri="{BB962C8B-B14F-4D97-AF65-F5344CB8AC3E}">
        <p14:creationId xmlns:p14="http://schemas.microsoft.com/office/powerpoint/2010/main" val="357634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母さん</a:t>
            </a:r>
          </a:p>
        </p:txBody>
      </p:sp>
    </p:spTree>
    <p:extLst>
      <p:ext uri="{BB962C8B-B14F-4D97-AF65-F5344CB8AC3E}">
        <p14:creationId xmlns:p14="http://schemas.microsoft.com/office/powerpoint/2010/main" val="247735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父さん</a:t>
            </a:r>
          </a:p>
        </p:txBody>
      </p:sp>
    </p:spTree>
    <p:extLst>
      <p:ext uri="{BB962C8B-B14F-4D97-AF65-F5344CB8AC3E}">
        <p14:creationId xmlns:p14="http://schemas.microsoft.com/office/powerpoint/2010/main" val="53874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505056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紙</a:t>
            </a:r>
          </a:p>
        </p:txBody>
      </p:sp>
    </p:spTree>
    <p:extLst>
      <p:ext uri="{BB962C8B-B14F-4D97-AF65-F5344CB8AC3E}">
        <p14:creationId xmlns:p14="http://schemas.microsoft.com/office/powerpoint/2010/main" val="253724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ほけん室</a:t>
            </a:r>
          </a:p>
        </p:txBody>
      </p:sp>
    </p:spTree>
    <p:extLst>
      <p:ext uri="{BB962C8B-B14F-4D97-AF65-F5344CB8AC3E}">
        <p14:creationId xmlns:p14="http://schemas.microsoft.com/office/powerpoint/2010/main" val="114178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売る</a:t>
            </a:r>
          </a:p>
        </p:txBody>
      </p:sp>
    </p:spTree>
    <p:extLst>
      <p:ext uri="{BB962C8B-B14F-4D97-AF65-F5344CB8AC3E}">
        <p14:creationId xmlns:p14="http://schemas.microsoft.com/office/powerpoint/2010/main" val="340020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買う</a:t>
            </a:r>
          </a:p>
        </p:txBody>
      </p:sp>
    </p:spTree>
    <p:extLst>
      <p:ext uri="{BB962C8B-B14F-4D97-AF65-F5344CB8AC3E}">
        <p14:creationId xmlns:p14="http://schemas.microsoft.com/office/powerpoint/2010/main" val="247378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外れる</a:t>
            </a:r>
          </a:p>
        </p:txBody>
      </p:sp>
    </p:spTree>
    <p:extLst>
      <p:ext uri="{BB962C8B-B14F-4D97-AF65-F5344CB8AC3E}">
        <p14:creationId xmlns:p14="http://schemas.microsoft.com/office/powerpoint/2010/main" val="20510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道</a:t>
            </a:r>
          </a:p>
        </p:txBody>
      </p:sp>
    </p:spTree>
    <p:extLst>
      <p:ext uri="{BB962C8B-B14F-4D97-AF65-F5344CB8AC3E}">
        <p14:creationId xmlns:p14="http://schemas.microsoft.com/office/powerpoint/2010/main" val="198663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あん心</a:t>
            </a:r>
          </a:p>
        </p:txBody>
      </p:sp>
    </p:spTree>
    <p:extLst>
      <p:ext uri="{BB962C8B-B14F-4D97-AF65-F5344CB8AC3E}">
        <p14:creationId xmlns:p14="http://schemas.microsoft.com/office/powerpoint/2010/main" val="203577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米</a:t>
            </a:r>
          </a:p>
        </p:txBody>
      </p:sp>
    </p:spTree>
    <p:extLst>
      <p:ext uri="{BB962C8B-B14F-4D97-AF65-F5344CB8AC3E}">
        <p14:creationId xmlns:p14="http://schemas.microsoft.com/office/powerpoint/2010/main" val="389487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歌</a:t>
            </a:r>
          </a:p>
        </p:txBody>
      </p:sp>
    </p:spTree>
    <p:extLst>
      <p:ext uri="{BB962C8B-B14F-4D97-AF65-F5344CB8AC3E}">
        <p14:creationId xmlns:p14="http://schemas.microsoft.com/office/powerpoint/2010/main" val="284949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雨戸</a:t>
            </a:r>
          </a:p>
        </p:txBody>
      </p:sp>
    </p:spTree>
    <p:extLst>
      <p:ext uri="{BB962C8B-B14F-4D97-AF65-F5344CB8AC3E}">
        <p14:creationId xmlns:p14="http://schemas.microsoft.com/office/powerpoint/2010/main" val="329310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</a:t>
            </a:r>
          </a:p>
        </p:txBody>
      </p:sp>
    </p:spTree>
    <p:extLst>
      <p:ext uri="{BB962C8B-B14F-4D97-AF65-F5344CB8AC3E}">
        <p14:creationId xmlns:p14="http://schemas.microsoft.com/office/powerpoint/2010/main" val="207383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1635190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切る</a:t>
            </a: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引く</a:t>
            </a: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上手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71</Words>
  <Application>Microsoft Office PowerPoint</Application>
  <PresentationFormat>画面に合わせる (4:3)</PresentationFormat>
  <Paragraphs>64</Paragraphs>
  <Slides>63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63</vt:i4>
      </vt:variant>
    </vt:vector>
  </HeadingPairs>
  <TitlesOfParts>
    <vt:vector size="68" baseType="lpstr">
      <vt:lpstr>UD デジタル 教科書体 NK-R</vt:lpstr>
      <vt:lpstr>游ゴシック</vt:lpstr>
      <vt:lpstr>Arial</vt:lpstr>
      <vt:lpstr>Calibri</vt:lpstr>
      <vt:lpstr>Office テーマ</vt:lpstr>
      <vt:lpstr>工事</vt:lpstr>
      <vt:lpstr>北</vt:lpstr>
      <vt:lpstr>地ひびき</vt:lpstr>
      <vt:lpstr>近い</vt:lpstr>
      <vt:lpstr>上あご</vt:lpstr>
      <vt:lpstr>大工</vt:lpstr>
      <vt:lpstr>切る</vt:lpstr>
      <vt:lpstr>引く</vt:lpstr>
      <vt:lpstr>上手</vt:lpstr>
      <vt:lpstr>後ろ</vt:lpstr>
      <vt:lpstr>形</vt:lpstr>
      <vt:lpstr>家ぞく</vt:lpstr>
      <vt:lpstr>分</vt:lpstr>
      <vt:lpstr>夜中</vt:lpstr>
      <vt:lpstr>内</vt:lpstr>
      <vt:lpstr>海</vt:lpstr>
      <vt:lpstr>図書</vt:lpstr>
      <vt:lpstr>新しい</vt:lpstr>
      <vt:lpstr>強い</vt:lpstr>
      <vt:lpstr>鳴く</vt:lpstr>
      <vt:lpstr>雲</vt:lpstr>
      <vt:lpstr>晴れ</vt:lpstr>
      <vt:lpstr>船</vt:lpstr>
      <vt:lpstr>店長</vt:lpstr>
      <vt:lpstr>冬</vt:lpstr>
      <vt:lpstr>朝</vt:lpstr>
      <vt:lpstr>週</vt:lpstr>
      <vt:lpstr>市場</vt:lpstr>
      <vt:lpstr>店</vt:lpstr>
      <vt:lpstr>茶色</vt:lpstr>
      <vt:lpstr>春</vt:lpstr>
      <vt:lpstr>角</vt:lpstr>
      <vt:lpstr>形</vt:lpstr>
      <vt:lpstr>夏</vt:lpstr>
      <vt:lpstr>秋</vt:lpstr>
      <vt:lpstr>冬</vt:lpstr>
      <vt:lpstr>春夏秋冬</vt:lpstr>
      <vt:lpstr>東</vt:lpstr>
      <vt:lpstr>南</vt:lpstr>
      <vt:lpstr>西</vt:lpstr>
      <vt:lpstr>父</vt:lpstr>
      <vt:lpstr>母</vt:lpstr>
      <vt:lpstr>兄</vt:lpstr>
      <vt:lpstr>姉</vt:lpstr>
      <vt:lpstr>昼</vt:lpstr>
      <vt:lpstr>教科</vt:lpstr>
      <vt:lpstr>音楽</vt:lpstr>
      <vt:lpstr>体いく</vt:lpstr>
      <vt:lpstr>兄さん</vt:lpstr>
      <vt:lpstr>姉さん</vt:lpstr>
      <vt:lpstr>母さん</vt:lpstr>
      <vt:lpstr>父さん</vt:lpstr>
      <vt:lpstr>紙</vt:lpstr>
      <vt:lpstr>ほけん室</vt:lpstr>
      <vt:lpstr>売る</vt:lpstr>
      <vt:lpstr>買う</vt:lpstr>
      <vt:lpstr>外れる</vt:lpstr>
      <vt:lpstr>道</vt:lpstr>
      <vt:lpstr>あん心</vt:lpstr>
      <vt:lpstr>米</vt:lpstr>
      <vt:lpstr>歌</vt:lpstr>
      <vt:lpstr>雨戸</vt:lpstr>
      <vt:lpstr>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100</cp:revision>
  <dcterms:created xsi:type="dcterms:W3CDTF">2010-04-03T11:08:52Z</dcterms:created>
  <dcterms:modified xsi:type="dcterms:W3CDTF">2023-12-27T06:25:55Z</dcterms:modified>
</cp:coreProperties>
</file>