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16" r:id="rId2"/>
    <p:sldId id="264" r:id="rId3"/>
    <p:sldId id="259" r:id="rId4"/>
    <p:sldId id="617" r:id="rId5"/>
    <p:sldId id="591" r:id="rId6"/>
    <p:sldId id="399" r:id="rId7"/>
    <p:sldId id="418" r:id="rId8"/>
    <p:sldId id="419" r:id="rId9"/>
    <p:sldId id="261" r:id="rId10"/>
    <p:sldId id="592" r:id="rId11"/>
    <p:sldId id="267" r:id="rId12"/>
    <p:sldId id="598" r:id="rId13"/>
    <p:sldId id="599" r:id="rId14"/>
    <p:sldId id="618" r:id="rId15"/>
    <p:sldId id="600" r:id="rId16"/>
    <p:sldId id="601" r:id="rId17"/>
    <p:sldId id="619" r:id="rId18"/>
    <p:sldId id="401" r:id="rId19"/>
    <p:sldId id="604" r:id="rId20"/>
    <p:sldId id="605" r:id="rId21"/>
    <p:sldId id="606" r:id="rId22"/>
    <p:sldId id="607" r:id="rId23"/>
    <p:sldId id="608" r:id="rId24"/>
    <p:sldId id="609" r:id="rId25"/>
    <p:sldId id="610" r:id="rId26"/>
    <p:sldId id="611" r:id="rId27"/>
    <p:sldId id="613" r:id="rId28"/>
    <p:sldId id="420" r:id="rId29"/>
    <p:sldId id="422" r:id="rId30"/>
    <p:sldId id="620" r:id="rId31"/>
    <p:sldId id="621" r:id="rId32"/>
    <p:sldId id="622" r:id="rId33"/>
    <p:sldId id="623" r:id="rId34"/>
    <p:sldId id="624" r:id="rId35"/>
    <p:sldId id="625" r:id="rId36"/>
    <p:sldId id="626" r:id="rId37"/>
    <p:sldId id="627" r:id="rId38"/>
    <p:sldId id="628" r:id="rId39"/>
    <p:sldId id="629" r:id="rId40"/>
    <p:sldId id="630" r:id="rId41"/>
    <p:sldId id="631" r:id="rId42"/>
    <p:sldId id="635" r:id="rId43"/>
    <p:sldId id="632" r:id="rId44"/>
    <p:sldId id="633" r:id="rId45"/>
    <p:sldId id="634" r:id="rId46"/>
    <p:sldId id="636" r:id="rId47"/>
    <p:sldId id="637" r:id="rId48"/>
    <p:sldId id="638" r:id="rId49"/>
    <p:sldId id="639" r:id="rId50"/>
    <p:sldId id="640" r:id="rId51"/>
    <p:sldId id="641" r:id="rId52"/>
    <p:sldId id="642" r:id="rId53"/>
    <p:sldId id="643" r:id="rId54"/>
    <p:sldId id="644" r:id="rId55"/>
    <p:sldId id="645" r:id="rId56"/>
    <p:sldId id="646" r:id="rId57"/>
    <p:sldId id="647" r:id="rId58"/>
    <p:sldId id="648" r:id="rId59"/>
    <p:sldId id="649" r:id="rId60"/>
    <p:sldId id="650" r:id="rId61"/>
    <p:sldId id="651" r:id="rId62"/>
    <p:sldId id="652" r:id="rId63"/>
    <p:sldId id="653" r:id="rId64"/>
    <p:sldId id="654" r:id="rId65"/>
    <p:sldId id="655" r:id="rId66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32" autoAdjust="0"/>
    <p:restoredTop sz="94660"/>
  </p:normalViewPr>
  <p:slideViewPr>
    <p:cSldViewPr>
      <p:cViewPr varScale="1">
        <p:scale>
          <a:sx n="80" d="100"/>
          <a:sy n="80" d="100"/>
        </p:scale>
        <p:origin x="161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岡久　加奈okahisa866" userId="e744d9f8-481c-4cd7-b2e9-d9bc69494d0e" providerId="ADAL" clId="{5534454E-F8E8-044C-BF60-F178DA935307}"/>
    <pc:docChg chg="undo custSel addSld delSld modSld">
      <pc:chgData name="岡久　加奈okahisa866" userId="e744d9f8-481c-4cd7-b2e9-d9bc69494d0e" providerId="ADAL" clId="{5534454E-F8E8-044C-BF60-F178DA935307}" dt="2023-04-24T11:39:52.600" v="163" actId="20577"/>
      <pc:docMkLst>
        <pc:docMk/>
      </pc:docMkLst>
      <pc:sldChg chg="modSp">
        <pc:chgData name="岡久　加奈okahisa866" userId="e744d9f8-481c-4cd7-b2e9-d9bc69494d0e" providerId="ADAL" clId="{5534454E-F8E8-044C-BF60-F178DA935307}" dt="2023-04-24T11:39:52.600" v="163" actId="20577"/>
        <pc:sldMkLst>
          <pc:docMk/>
          <pc:sldMk cId="226363252" sldId="421"/>
        </pc:sldMkLst>
        <pc:spChg chg="mod">
          <ac:chgData name="岡久　加奈okahisa866" userId="e744d9f8-481c-4cd7-b2e9-d9bc69494d0e" providerId="ADAL" clId="{5534454E-F8E8-044C-BF60-F178DA935307}" dt="2023-04-24T11:39:52.600" v="163" actId="20577"/>
          <ac:spMkLst>
            <pc:docMk/>
            <pc:sldMk cId="226363252" sldId="421"/>
            <ac:spMk id="3" creationId="{4ADB8213-058D-41ED-BB29-2CE7FEE060E3}"/>
          </ac:spMkLst>
        </pc:spChg>
      </pc:sldChg>
      <pc:sldChg chg="del">
        <pc:chgData name="岡久　加奈okahisa866" userId="e744d9f8-481c-4cd7-b2e9-d9bc69494d0e" providerId="ADAL" clId="{5534454E-F8E8-044C-BF60-F178DA935307}" dt="2023-04-15T01:55:29.426" v="149" actId="2696"/>
        <pc:sldMkLst>
          <pc:docMk/>
          <pc:sldMk cId="4016744009" sldId="442"/>
        </pc:sldMkLst>
      </pc:sldChg>
      <pc:sldChg chg="del">
        <pc:chgData name="岡久　加奈okahisa866" userId="e744d9f8-481c-4cd7-b2e9-d9bc69494d0e" providerId="ADAL" clId="{5534454E-F8E8-044C-BF60-F178DA935307}" dt="2023-04-15T01:55:23.708" v="120" actId="2696"/>
        <pc:sldMkLst>
          <pc:docMk/>
          <pc:sldMk cId="1944525288" sldId="450"/>
        </pc:sldMkLst>
      </pc:sldChg>
      <pc:sldChg chg="del">
        <pc:chgData name="岡久　加奈okahisa866" userId="e744d9f8-481c-4cd7-b2e9-d9bc69494d0e" providerId="ADAL" clId="{5534454E-F8E8-044C-BF60-F178DA935307}" dt="2023-04-15T01:55:33.168" v="161" actId="2696"/>
        <pc:sldMkLst>
          <pc:docMk/>
          <pc:sldMk cId="1728087984" sldId="455"/>
        </pc:sldMkLst>
      </pc:sldChg>
      <pc:sldChg chg="del">
        <pc:chgData name="岡久　加奈okahisa866" userId="e744d9f8-481c-4cd7-b2e9-d9bc69494d0e" providerId="ADAL" clId="{5534454E-F8E8-044C-BF60-F178DA935307}" dt="2023-04-15T01:55:28.954" v="146" actId="2696"/>
        <pc:sldMkLst>
          <pc:docMk/>
          <pc:sldMk cId="2610112761" sldId="456"/>
        </pc:sldMkLst>
      </pc:sldChg>
      <pc:sldChg chg="del">
        <pc:chgData name="岡久　加奈okahisa866" userId="e744d9f8-481c-4cd7-b2e9-d9bc69494d0e" providerId="ADAL" clId="{5534454E-F8E8-044C-BF60-F178DA935307}" dt="2023-04-15T01:55:32.667" v="160" actId="2696"/>
        <pc:sldMkLst>
          <pc:docMk/>
          <pc:sldMk cId="1729804398" sldId="457"/>
        </pc:sldMkLst>
      </pc:sldChg>
      <pc:sldChg chg="del">
        <pc:chgData name="岡久　加奈okahisa866" userId="e744d9f8-481c-4cd7-b2e9-d9bc69494d0e" providerId="ADAL" clId="{5534454E-F8E8-044C-BF60-F178DA935307}" dt="2023-04-15T01:55:32.129" v="159" actId="2696"/>
        <pc:sldMkLst>
          <pc:docMk/>
          <pc:sldMk cId="1864762881" sldId="458"/>
        </pc:sldMkLst>
      </pc:sldChg>
      <pc:sldChg chg="del">
        <pc:chgData name="岡久　加奈okahisa866" userId="e744d9f8-481c-4cd7-b2e9-d9bc69494d0e" providerId="ADAL" clId="{5534454E-F8E8-044C-BF60-F178DA935307}" dt="2023-04-15T01:55:26.294" v="131" actId="2696"/>
        <pc:sldMkLst>
          <pc:docMk/>
          <pc:sldMk cId="2604557753" sldId="460"/>
        </pc:sldMkLst>
      </pc:sldChg>
      <pc:sldChg chg="del">
        <pc:chgData name="岡久　加奈okahisa866" userId="e744d9f8-481c-4cd7-b2e9-d9bc69494d0e" providerId="ADAL" clId="{5534454E-F8E8-044C-BF60-F178DA935307}" dt="2023-04-15T01:55:31.783" v="158" actId="2696"/>
        <pc:sldMkLst>
          <pc:docMk/>
          <pc:sldMk cId="22362167" sldId="461"/>
        </pc:sldMkLst>
      </pc:sldChg>
      <pc:sldChg chg="del">
        <pc:chgData name="岡久　加奈okahisa866" userId="e744d9f8-481c-4cd7-b2e9-d9bc69494d0e" providerId="ADAL" clId="{5534454E-F8E8-044C-BF60-F178DA935307}" dt="2023-04-15T01:55:30.761" v="155" actId="2696"/>
        <pc:sldMkLst>
          <pc:docMk/>
          <pc:sldMk cId="1586481138" sldId="462"/>
        </pc:sldMkLst>
      </pc:sldChg>
      <pc:sldChg chg="del">
        <pc:chgData name="岡久　加奈okahisa866" userId="e744d9f8-481c-4cd7-b2e9-d9bc69494d0e" providerId="ADAL" clId="{5534454E-F8E8-044C-BF60-F178DA935307}" dt="2023-04-15T01:55:23.544" v="119" actId="2696"/>
        <pc:sldMkLst>
          <pc:docMk/>
          <pc:sldMk cId="3572394536" sldId="463"/>
        </pc:sldMkLst>
      </pc:sldChg>
      <pc:sldChg chg="del">
        <pc:chgData name="岡久　加奈okahisa866" userId="e744d9f8-481c-4cd7-b2e9-d9bc69494d0e" providerId="ADAL" clId="{5534454E-F8E8-044C-BF60-F178DA935307}" dt="2023-04-15T01:55:25.965" v="129" actId="2696"/>
        <pc:sldMkLst>
          <pc:docMk/>
          <pc:sldMk cId="1747570105" sldId="464"/>
        </pc:sldMkLst>
      </pc:sldChg>
      <pc:sldChg chg="del">
        <pc:chgData name="岡久　加奈okahisa866" userId="e744d9f8-481c-4cd7-b2e9-d9bc69494d0e" providerId="ADAL" clId="{5534454E-F8E8-044C-BF60-F178DA935307}" dt="2023-04-15T01:55:25.311" v="127" actId="2696"/>
        <pc:sldMkLst>
          <pc:docMk/>
          <pc:sldMk cId="3027720009" sldId="465"/>
        </pc:sldMkLst>
      </pc:sldChg>
      <pc:sldChg chg="del">
        <pc:chgData name="岡久　加奈okahisa866" userId="e744d9f8-481c-4cd7-b2e9-d9bc69494d0e" providerId="ADAL" clId="{5534454E-F8E8-044C-BF60-F178DA935307}" dt="2023-04-15T01:55:25.817" v="128" actId="2696"/>
        <pc:sldMkLst>
          <pc:docMk/>
          <pc:sldMk cId="454115257" sldId="466"/>
        </pc:sldMkLst>
      </pc:sldChg>
      <pc:sldChg chg="del">
        <pc:chgData name="岡久　加奈okahisa866" userId="e744d9f8-481c-4cd7-b2e9-d9bc69494d0e" providerId="ADAL" clId="{5534454E-F8E8-044C-BF60-F178DA935307}" dt="2023-04-15T01:55:25.178" v="126" actId="2696"/>
        <pc:sldMkLst>
          <pc:docMk/>
          <pc:sldMk cId="2826296246" sldId="467"/>
        </pc:sldMkLst>
      </pc:sldChg>
      <pc:sldChg chg="del">
        <pc:chgData name="岡久　加奈okahisa866" userId="e744d9f8-481c-4cd7-b2e9-d9bc69494d0e" providerId="ADAL" clId="{5534454E-F8E8-044C-BF60-F178DA935307}" dt="2023-04-15T01:55:25.014" v="125" actId="2696"/>
        <pc:sldMkLst>
          <pc:docMk/>
          <pc:sldMk cId="2666737905" sldId="468"/>
        </pc:sldMkLst>
      </pc:sldChg>
      <pc:sldChg chg="del">
        <pc:chgData name="岡久　加奈okahisa866" userId="e744d9f8-481c-4cd7-b2e9-d9bc69494d0e" providerId="ADAL" clId="{5534454E-F8E8-044C-BF60-F178DA935307}" dt="2023-04-15T01:55:23.400" v="118" actId="2696"/>
        <pc:sldMkLst>
          <pc:docMk/>
          <pc:sldMk cId="3902836670" sldId="469"/>
        </pc:sldMkLst>
      </pc:sldChg>
      <pc:sldChg chg="del">
        <pc:chgData name="岡久　加奈okahisa866" userId="e744d9f8-481c-4cd7-b2e9-d9bc69494d0e" providerId="ADAL" clId="{5534454E-F8E8-044C-BF60-F178DA935307}" dt="2023-04-15T01:55:22.920" v="115" actId="2696"/>
        <pc:sldMkLst>
          <pc:docMk/>
          <pc:sldMk cId="3907140625" sldId="470"/>
        </pc:sldMkLst>
      </pc:sldChg>
      <pc:sldChg chg="del">
        <pc:chgData name="岡久　加奈okahisa866" userId="e744d9f8-481c-4cd7-b2e9-d9bc69494d0e" providerId="ADAL" clId="{5534454E-F8E8-044C-BF60-F178DA935307}" dt="2023-04-15T01:55:23.046" v="116" actId="2696"/>
        <pc:sldMkLst>
          <pc:docMk/>
          <pc:sldMk cId="1237946425" sldId="471"/>
        </pc:sldMkLst>
      </pc:sldChg>
      <pc:sldChg chg="del">
        <pc:chgData name="岡久　加奈okahisa866" userId="e744d9f8-481c-4cd7-b2e9-d9bc69494d0e" providerId="ADAL" clId="{5534454E-F8E8-044C-BF60-F178DA935307}" dt="2023-04-15T01:55:21.847" v="110" actId="2696"/>
        <pc:sldMkLst>
          <pc:docMk/>
          <pc:sldMk cId="2680184007" sldId="472"/>
        </pc:sldMkLst>
      </pc:sldChg>
      <pc:sldChg chg="del">
        <pc:chgData name="岡久　加奈okahisa866" userId="e744d9f8-481c-4cd7-b2e9-d9bc69494d0e" providerId="ADAL" clId="{5534454E-F8E8-044C-BF60-F178DA935307}" dt="2023-04-15T01:55:21.700" v="109" actId="2696"/>
        <pc:sldMkLst>
          <pc:docMk/>
          <pc:sldMk cId="530299060" sldId="473"/>
        </pc:sldMkLst>
      </pc:sldChg>
      <pc:sldChg chg="del">
        <pc:chgData name="岡久　加奈okahisa866" userId="e744d9f8-481c-4cd7-b2e9-d9bc69494d0e" providerId="ADAL" clId="{5534454E-F8E8-044C-BF60-F178DA935307}" dt="2023-04-15T01:55:21.533" v="108" actId="2696"/>
        <pc:sldMkLst>
          <pc:docMk/>
          <pc:sldMk cId="4159345408" sldId="474"/>
        </pc:sldMkLst>
      </pc:sldChg>
      <pc:sldChg chg="del">
        <pc:chgData name="岡久　加奈okahisa866" userId="e744d9f8-481c-4cd7-b2e9-d9bc69494d0e" providerId="ADAL" clId="{5534454E-F8E8-044C-BF60-F178DA935307}" dt="2023-04-15T01:55:20.747" v="103" actId="2696"/>
        <pc:sldMkLst>
          <pc:docMk/>
          <pc:sldMk cId="3336281531" sldId="475"/>
        </pc:sldMkLst>
      </pc:sldChg>
      <pc:sldChg chg="del">
        <pc:chgData name="岡久　加奈okahisa866" userId="e744d9f8-481c-4cd7-b2e9-d9bc69494d0e" providerId="ADAL" clId="{5534454E-F8E8-044C-BF60-F178DA935307}" dt="2023-04-15T01:55:20.597" v="102" actId="2696"/>
        <pc:sldMkLst>
          <pc:docMk/>
          <pc:sldMk cId="293170126" sldId="476"/>
        </pc:sldMkLst>
      </pc:sldChg>
      <pc:sldChg chg="del">
        <pc:chgData name="岡久　加奈okahisa866" userId="e744d9f8-481c-4cd7-b2e9-d9bc69494d0e" providerId="ADAL" clId="{5534454E-F8E8-044C-BF60-F178DA935307}" dt="2023-04-15T01:55:20.467" v="101" actId="2696"/>
        <pc:sldMkLst>
          <pc:docMk/>
          <pc:sldMk cId="760398250" sldId="477"/>
        </pc:sldMkLst>
      </pc:sldChg>
      <pc:sldChg chg="del">
        <pc:chgData name="岡久　加奈okahisa866" userId="e744d9f8-481c-4cd7-b2e9-d9bc69494d0e" providerId="ADAL" clId="{5534454E-F8E8-044C-BF60-F178DA935307}" dt="2023-04-15T01:55:20.297" v="100" actId="2696"/>
        <pc:sldMkLst>
          <pc:docMk/>
          <pc:sldMk cId="3975473065" sldId="478"/>
        </pc:sldMkLst>
      </pc:sldChg>
      <pc:sldChg chg="del">
        <pc:chgData name="岡久　加奈okahisa866" userId="e744d9f8-481c-4cd7-b2e9-d9bc69494d0e" providerId="ADAL" clId="{5534454E-F8E8-044C-BF60-F178DA935307}" dt="2023-04-15T01:55:21.998" v="111" actId="2696"/>
        <pc:sldMkLst>
          <pc:docMk/>
          <pc:sldMk cId="1116832357" sldId="479"/>
        </pc:sldMkLst>
      </pc:sldChg>
      <pc:sldChg chg="del">
        <pc:chgData name="岡久　加奈okahisa866" userId="e744d9f8-481c-4cd7-b2e9-d9bc69494d0e" providerId="ADAL" clId="{5534454E-F8E8-044C-BF60-F178DA935307}" dt="2023-04-15T01:55:20.147" v="99" actId="2696"/>
        <pc:sldMkLst>
          <pc:docMk/>
          <pc:sldMk cId="4014665084" sldId="481"/>
        </pc:sldMkLst>
      </pc:sldChg>
      <pc:sldChg chg="del">
        <pc:chgData name="岡久　加奈okahisa866" userId="e744d9f8-481c-4cd7-b2e9-d9bc69494d0e" providerId="ADAL" clId="{5534454E-F8E8-044C-BF60-F178DA935307}" dt="2023-04-15T01:55:19.664" v="96" actId="2696"/>
        <pc:sldMkLst>
          <pc:docMk/>
          <pc:sldMk cId="1634858752" sldId="483"/>
        </pc:sldMkLst>
      </pc:sldChg>
      <pc:sldChg chg="del">
        <pc:chgData name="岡久　加奈okahisa866" userId="e744d9f8-481c-4cd7-b2e9-d9bc69494d0e" providerId="ADAL" clId="{5534454E-F8E8-044C-BF60-F178DA935307}" dt="2023-04-15T01:55:19.514" v="95" actId="2696"/>
        <pc:sldMkLst>
          <pc:docMk/>
          <pc:sldMk cId="3130959744" sldId="484"/>
        </pc:sldMkLst>
      </pc:sldChg>
      <pc:sldChg chg="del">
        <pc:chgData name="岡久　加奈okahisa866" userId="e744d9f8-481c-4cd7-b2e9-d9bc69494d0e" providerId="ADAL" clId="{5534454E-F8E8-044C-BF60-F178DA935307}" dt="2023-04-15T01:55:19.350" v="94" actId="2696"/>
        <pc:sldMkLst>
          <pc:docMk/>
          <pc:sldMk cId="2328272842" sldId="485"/>
        </pc:sldMkLst>
      </pc:sldChg>
      <pc:sldChg chg="del">
        <pc:chgData name="岡久　加奈okahisa866" userId="e744d9f8-481c-4cd7-b2e9-d9bc69494d0e" providerId="ADAL" clId="{5534454E-F8E8-044C-BF60-F178DA935307}" dt="2023-04-15T01:55:19.183" v="93" actId="2696"/>
        <pc:sldMkLst>
          <pc:docMk/>
          <pc:sldMk cId="2864656049" sldId="486"/>
        </pc:sldMkLst>
      </pc:sldChg>
      <pc:sldChg chg="del">
        <pc:chgData name="岡久　加奈okahisa866" userId="e744d9f8-481c-4cd7-b2e9-d9bc69494d0e" providerId="ADAL" clId="{5534454E-F8E8-044C-BF60-F178DA935307}" dt="2023-04-15T01:55:19.013" v="92" actId="2696"/>
        <pc:sldMkLst>
          <pc:docMk/>
          <pc:sldMk cId="104686874" sldId="487"/>
        </pc:sldMkLst>
      </pc:sldChg>
      <pc:sldChg chg="del">
        <pc:chgData name="岡久　加奈okahisa866" userId="e744d9f8-481c-4cd7-b2e9-d9bc69494d0e" providerId="ADAL" clId="{5534454E-F8E8-044C-BF60-F178DA935307}" dt="2023-04-15T01:55:21.380" v="107" actId="2696"/>
        <pc:sldMkLst>
          <pc:docMk/>
          <pc:sldMk cId="4013280293" sldId="488"/>
        </pc:sldMkLst>
      </pc:sldChg>
      <pc:sldChg chg="del">
        <pc:chgData name="岡久　加奈okahisa866" userId="e744d9f8-481c-4cd7-b2e9-d9bc69494d0e" providerId="ADAL" clId="{5534454E-F8E8-044C-BF60-F178DA935307}" dt="2023-04-15T01:55:18.849" v="91" actId="2696"/>
        <pc:sldMkLst>
          <pc:docMk/>
          <pc:sldMk cId="1707868571" sldId="489"/>
        </pc:sldMkLst>
      </pc:sldChg>
      <pc:sldChg chg="del">
        <pc:chgData name="岡久　加奈okahisa866" userId="e744d9f8-481c-4cd7-b2e9-d9bc69494d0e" providerId="ADAL" clId="{5534454E-F8E8-044C-BF60-F178DA935307}" dt="2023-04-15T01:55:18.533" v="89" actId="2696"/>
        <pc:sldMkLst>
          <pc:docMk/>
          <pc:sldMk cId="2816058482" sldId="491"/>
        </pc:sldMkLst>
      </pc:sldChg>
      <pc:sldChg chg="del">
        <pc:chgData name="岡久　加奈okahisa866" userId="e744d9f8-481c-4cd7-b2e9-d9bc69494d0e" providerId="ADAL" clId="{5534454E-F8E8-044C-BF60-F178DA935307}" dt="2023-04-15T01:55:18.386" v="88" actId="2696"/>
        <pc:sldMkLst>
          <pc:docMk/>
          <pc:sldMk cId="369003396" sldId="493"/>
        </pc:sldMkLst>
      </pc:sldChg>
      <pc:sldChg chg="del">
        <pc:chgData name="岡久　加奈okahisa866" userId="e744d9f8-481c-4cd7-b2e9-d9bc69494d0e" providerId="ADAL" clId="{5534454E-F8E8-044C-BF60-F178DA935307}" dt="2023-04-15T01:55:17.113" v="80" actId="2696"/>
        <pc:sldMkLst>
          <pc:docMk/>
          <pc:sldMk cId="3848057848" sldId="496"/>
        </pc:sldMkLst>
      </pc:sldChg>
      <pc:sldChg chg="del">
        <pc:chgData name="岡久　加奈okahisa866" userId="e744d9f8-481c-4cd7-b2e9-d9bc69494d0e" providerId="ADAL" clId="{5534454E-F8E8-044C-BF60-F178DA935307}" dt="2023-04-15T01:55:16.980" v="79" actId="2696"/>
        <pc:sldMkLst>
          <pc:docMk/>
          <pc:sldMk cId="562624958" sldId="497"/>
        </pc:sldMkLst>
      </pc:sldChg>
      <pc:sldChg chg="del">
        <pc:chgData name="岡久　加奈okahisa866" userId="e744d9f8-481c-4cd7-b2e9-d9bc69494d0e" providerId="ADAL" clId="{5534454E-F8E8-044C-BF60-F178DA935307}" dt="2023-04-15T01:55:16.834" v="78" actId="2696"/>
        <pc:sldMkLst>
          <pc:docMk/>
          <pc:sldMk cId="337219134" sldId="499"/>
        </pc:sldMkLst>
      </pc:sldChg>
      <pc:sldChg chg="del">
        <pc:chgData name="岡久　加奈okahisa866" userId="e744d9f8-481c-4cd7-b2e9-d9bc69494d0e" providerId="ADAL" clId="{5534454E-F8E8-044C-BF60-F178DA935307}" dt="2023-04-15T01:55:16.666" v="77" actId="2696"/>
        <pc:sldMkLst>
          <pc:docMk/>
          <pc:sldMk cId="548230533" sldId="500"/>
        </pc:sldMkLst>
      </pc:sldChg>
      <pc:sldChg chg="del">
        <pc:chgData name="岡久　加奈okahisa866" userId="e744d9f8-481c-4cd7-b2e9-d9bc69494d0e" providerId="ADAL" clId="{5534454E-F8E8-044C-BF60-F178DA935307}" dt="2023-04-15T01:55:16.514" v="76" actId="2696"/>
        <pc:sldMkLst>
          <pc:docMk/>
          <pc:sldMk cId="524846515" sldId="501"/>
        </pc:sldMkLst>
      </pc:sldChg>
      <pc:sldChg chg="del">
        <pc:chgData name="岡久　加奈okahisa866" userId="e744d9f8-481c-4cd7-b2e9-d9bc69494d0e" providerId="ADAL" clId="{5534454E-F8E8-044C-BF60-F178DA935307}" dt="2023-04-15T01:55:16.382" v="75" actId="2696"/>
        <pc:sldMkLst>
          <pc:docMk/>
          <pc:sldMk cId="114559981" sldId="502"/>
        </pc:sldMkLst>
      </pc:sldChg>
      <pc:sldChg chg="del">
        <pc:chgData name="岡久　加奈okahisa866" userId="e744d9f8-481c-4cd7-b2e9-d9bc69494d0e" providerId="ADAL" clId="{5534454E-F8E8-044C-BF60-F178DA935307}" dt="2023-04-15T01:55:16.231" v="74" actId="2696"/>
        <pc:sldMkLst>
          <pc:docMk/>
          <pc:sldMk cId="791071398" sldId="503"/>
        </pc:sldMkLst>
      </pc:sldChg>
      <pc:sldChg chg="del">
        <pc:chgData name="岡久　加奈okahisa866" userId="e744d9f8-481c-4cd7-b2e9-d9bc69494d0e" providerId="ADAL" clId="{5534454E-F8E8-044C-BF60-F178DA935307}" dt="2023-04-15T01:55:16.081" v="73" actId="2696"/>
        <pc:sldMkLst>
          <pc:docMk/>
          <pc:sldMk cId="3681337" sldId="505"/>
        </pc:sldMkLst>
      </pc:sldChg>
      <pc:sldChg chg="del">
        <pc:chgData name="岡久　加奈okahisa866" userId="e744d9f8-481c-4cd7-b2e9-d9bc69494d0e" providerId="ADAL" clId="{5534454E-F8E8-044C-BF60-F178DA935307}" dt="2023-04-15T01:55:15.766" v="71" actId="2696"/>
        <pc:sldMkLst>
          <pc:docMk/>
          <pc:sldMk cId="100316765" sldId="506"/>
        </pc:sldMkLst>
      </pc:sldChg>
      <pc:sldChg chg="del">
        <pc:chgData name="岡久　加奈okahisa866" userId="e744d9f8-481c-4cd7-b2e9-d9bc69494d0e" providerId="ADAL" clId="{5534454E-F8E8-044C-BF60-F178DA935307}" dt="2023-04-15T01:55:15.931" v="72" actId="2696"/>
        <pc:sldMkLst>
          <pc:docMk/>
          <pc:sldMk cId="3057494316" sldId="507"/>
        </pc:sldMkLst>
      </pc:sldChg>
      <pc:sldChg chg="del">
        <pc:chgData name="岡久　加奈okahisa866" userId="e744d9f8-481c-4cd7-b2e9-d9bc69494d0e" providerId="ADAL" clId="{5534454E-F8E8-044C-BF60-F178DA935307}" dt="2023-04-15T01:55:15.616" v="70" actId="2696"/>
        <pc:sldMkLst>
          <pc:docMk/>
          <pc:sldMk cId="3150360822" sldId="508"/>
        </pc:sldMkLst>
      </pc:sldChg>
      <pc:sldChg chg="del">
        <pc:chgData name="岡久　加奈okahisa866" userId="e744d9f8-481c-4cd7-b2e9-d9bc69494d0e" providerId="ADAL" clId="{5534454E-F8E8-044C-BF60-F178DA935307}" dt="2023-04-15T01:55:15.466" v="69" actId="2696"/>
        <pc:sldMkLst>
          <pc:docMk/>
          <pc:sldMk cId="1197550309" sldId="509"/>
        </pc:sldMkLst>
      </pc:sldChg>
      <pc:sldChg chg="del">
        <pc:chgData name="岡久　加奈okahisa866" userId="e744d9f8-481c-4cd7-b2e9-d9bc69494d0e" providerId="ADAL" clId="{5534454E-F8E8-044C-BF60-F178DA935307}" dt="2023-04-15T01:55:15.315" v="68" actId="2696"/>
        <pc:sldMkLst>
          <pc:docMk/>
          <pc:sldMk cId="3653990798" sldId="510"/>
        </pc:sldMkLst>
      </pc:sldChg>
      <pc:sldChg chg="del">
        <pc:chgData name="岡久　加奈okahisa866" userId="e744d9f8-481c-4cd7-b2e9-d9bc69494d0e" providerId="ADAL" clId="{5534454E-F8E8-044C-BF60-F178DA935307}" dt="2023-04-15T01:55:15.187" v="67" actId="2696"/>
        <pc:sldMkLst>
          <pc:docMk/>
          <pc:sldMk cId="1236126322" sldId="511"/>
        </pc:sldMkLst>
      </pc:sldChg>
      <pc:sldChg chg="del">
        <pc:chgData name="岡久　加奈okahisa866" userId="e744d9f8-481c-4cd7-b2e9-d9bc69494d0e" providerId="ADAL" clId="{5534454E-F8E8-044C-BF60-F178DA935307}" dt="2023-04-15T01:55:15.016" v="66" actId="2696"/>
        <pc:sldMkLst>
          <pc:docMk/>
          <pc:sldMk cId="2859886984" sldId="513"/>
        </pc:sldMkLst>
      </pc:sldChg>
      <pc:sldChg chg="del">
        <pc:chgData name="岡久　加奈okahisa866" userId="e744d9f8-481c-4cd7-b2e9-d9bc69494d0e" providerId="ADAL" clId="{5534454E-F8E8-044C-BF60-F178DA935307}" dt="2023-04-15T01:55:14.716" v="64" actId="2696"/>
        <pc:sldMkLst>
          <pc:docMk/>
          <pc:sldMk cId="1015263881" sldId="514"/>
        </pc:sldMkLst>
      </pc:sldChg>
      <pc:sldChg chg="del">
        <pc:chgData name="岡久　加奈okahisa866" userId="e744d9f8-481c-4cd7-b2e9-d9bc69494d0e" providerId="ADAL" clId="{5534454E-F8E8-044C-BF60-F178DA935307}" dt="2023-04-15T01:55:14.566" v="63" actId="2696"/>
        <pc:sldMkLst>
          <pc:docMk/>
          <pc:sldMk cId="3312460526" sldId="515"/>
        </pc:sldMkLst>
      </pc:sldChg>
      <pc:sldChg chg="del">
        <pc:chgData name="岡久　加奈okahisa866" userId="e744d9f8-481c-4cd7-b2e9-d9bc69494d0e" providerId="ADAL" clId="{5534454E-F8E8-044C-BF60-F178DA935307}" dt="2023-04-15T01:55:14.415" v="62" actId="2696"/>
        <pc:sldMkLst>
          <pc:docMk/>
          <pc:sldMk cId="292514785" sldId="517"/>
        </pc:sldMkLst>
      </pc:sldChg>
      <pc:sldChg chg="del">
        <pc:chgData name="岡久　加奈okahisa866" userId="e744d9f8-481c-4cd7-b2e9-d9bc69494d0e" providerId="ADAL" clId="{5534454E-F8E8-044C-BF60-F178DA935307}" dt="2023-04-15T01:55:14.265" v="61" actId="2696"/>
        <pc:sldMkLst>
          <pc:docMk/>
          <pc:sldMk cId="2211504841" sldId="521"/>
        </pc:sldMkLst>
      </pc:sldChg>
      <pc:sldChg chg="del">
        <pc:chgData name="岡久　加奈okahisa866" userId="e744d9f8-481c-4cd7-b2e9-d9bc69494d0e" providerId="ADAL" clId="{5534454E-F8E8-044C-BF60-F178DA935307}" dt="2023-04-15T01:55:14.095" v="60" actId="2696"/>
        <pc:sldMkLst>
          <pc:docMk/>
          <pc:sldMk cId="1087107701" sldId="522"/>
        </pc:sldMkLst>
      </pc:sldChg>
      <pc:sldChg chg="del">
        <pc:chgData name="岡久　加奈okahisa866" userId="e744d9f8-481c-4cd7-b2e9-d9bc69494d0e" providerId="ADAL" clId="{5534454E-F8E8-044C-BF60-F178DA935307}" dt="2023-04-15T01:55:13.798" v="58" actId="2696"/>
        <pc:sldMkLst>
          <pc:docMk/>
          <pc:sldMk cId="2645463405" sldId="523"/>
        </pc:sldMkLst>
      </pc:sldChg>
      <pc:sldChg chg="del">
        <pc:chgData name="岡久　加奈okahisa866" userId="e744d9f8-481c-4cd7-b2e9-d9bc69494d0e" providerId="ADAL" clId="{5534454E-F8E8-044C-BF60-F178DA935307}" dt="2023-04-15T01:55:13.948" v="59" actId="2696"/>
        <pc:sldMkLst>
          <pc:docMk/>
          <pc:sldMk cId="4087930143" sldId="524"/>
        </pc:sldMkLst>
      </pc:sldChg>
      <pc:sldChg chg="del">
        <pc:chgData name="岡久　加奈okahisa866" userId="e744d9f8-481c-4cd7-b2e9-d9bc69494d0e" providerId="ADAL" clId="{5534454E-F8E8-044C-BF60-F178DA935307}" dt="2023-04-15T01:55:13.631" v="57" actId="2696"/>
        <pc:sldMkLst>
          <pc:docMk/>
          <pc:sldMk cId="1474975142" sldId="525"/>
        </pc:sldMkLst>
      </pc:sldChg>
      <pc:sldChg chg="del">
        <pc:chgData name="岡久　加奈okahisa866" userId="e744d9f8-481c-4cd7-b2e9-d9bc69494d0e" providerId="ADAL" clId="{5534454E-F8E8-044C-BF60-F178DA935307}" dt="2023-04-15T01:55:13.479" v="56" actId="2696"/>
        <pc:sldMkLst>
          <pc:docMk/>
          <pc:sldMk cId="716986812" sldId="526"/>
        </pc:sldMkLst>
      </pc:sldChg>
      <pc:sldChg chg="del">
        <pc:chgData name="岡久　加奈okahisa866" userId="e744d9f8-481c-4cd7-b2e9-d9bc69494d0e" providerId="ADAL" clId="{5534454E-F8E8-044C-BF60-F178DA935307}" dt="2023-04-15T01:55:13.329" v="55" actId="2696"/>
        <pc:sldMkLst>
          <pc:docMk/>
          <pc:sldMk cId="1612503389" sldId="527"/>
        </pc:sldMkLst>
      </pc:sldChg>
      <pc:sldChg chg="del">
        <pc:chgData name="岡久　加奈okahisa866" userId="e744d9f8-481c-4cd7-b2e9-d9bc69494d0e" providerId="ADAL" clId="{5534454E-F8E8-044C-BF60-F178DA935307}" dt="2023-04-15T01:55:13.181" v="54" actId="2696"/>
        <pc:sldMkLst>
          <pc:docMk/>
          <pc:sldMk cId="1734843629" sldId="528"/>
        </pc:sldMkLst>
      </pc:sldChg>
      <pc:sldChg chg="del">
        <pc:chgData name="岡久　加奈okahisa866" userId="e744d9f8-481c-4cd7-b2e9-d9bc69494d0e" providerId="ADAL" clId="{5534454E-F8E8-044C-BF60-F178DA935307}" dt="2023-04-15T01:55:13.032" v="53" actId="2696"/>
        <pc:sldMkLst>
          <pc:docMk/>
          <pc:sldMk cId="1639442640" sldId="531"/>
        </pc:sldMkLst>
      </pc:sldChg>
      <pc:sldChg chg="del">
        <pc:chgData name="岡久　加奈okahisa866" userId="e744d9f8-481c-4cd7-b2e9-d9bc69494d0e" providerId="ADAL" clId="{5534454E-F8E8-044C-BF60-F178DA935307}" dt="2023-04-15T01:55:12.882" v="52" actId="2696"/>
        <pc:sldMkLst>
          <pc:docMk/>
          <pc:sldMk cId="4066647103" sldId="532"/>
        </pc:sldMkLst>
      </pc:sldChg>
      <pc:sldChg chg="del">
        <pc:chgData name="岡久　加奈okahisa866" userId="e744d9f8-481c-4cd7-b2e9-d9bc69494d0e" providerId="ADAL" clId="{5534454E-F8E8-044C-BF60-F178DA935307}" dt="2023-04-15T01:55:11.366" v="42" actId="2696"/>
        <pc:sldMkLst>
          <pc:docMk/>
          <pc:sldMk cId="50088812" sldId="533"/>
        </pc:sldMkLst>
      </pc:sldChg>
      <pc:sldChg chg="del">
        <pc:chgData name="岡久　加奈okahisa866" userId="e744d9f8-481c-4cd7-b2e9-d9bc69494d0e" providerId="ADAL" clId="{5534454E-F8E8-044C-BF60-F178DA935307}" dt="2023-04-15T01:55:12.734" v="51" actId="2696"/>
        <pc:sldMkLst>
          <pc:docMk/>
          <pc:sldMk cId="1435738294" sldId="534"/>
        </pc:sldMkLst>
      </pc:sldChg>
      <pc:sldChg chg="del">
        <pc:chgData name="岡久　加奈okahisa866" userId="e744d9f8-481c-4cd7-b2e9-d9bc69494d0e" providerId="ADAL" clId="{5534454E-F8E8-044C-BF60-F178DA935307}" dt="2023-04-15T01:55:12.584" v="50" actId="2696"/>
        <pc:sldMkLst>
          <pc:docMk/>
          <pc:sldMk cId="2930486787" sldId="535"/>
        </pc:sldMkLst>
      </pc:sldChg>
      <pc:sldChg chg="del">
        <pc:chgData name="岡久　加奈okahisa866" userId="e744d9f8-481c-4cd7-b2e9-d9bc69494d0e" providerId="ADAL" clId="{5534454E-F8E8-044C-BF60-F178DA935307}" dt="2023-04-15T01:55:12.451" v="49" actId="2696"/>
        <pc:sldMkLst>
          <pc:docMk/>
          <pc:sldMk cId="3485468336" sldId="537"/>
        </pc:sldMkLst>
      </pc:sldChg>
      <pc:sldChg chg="del">
        <pc:chgData name="岡久　加奈okahisa866" userId="e744d9f8-481c-4cd7-b2e9-d9bc69494d0e" providerId="ADAL" clId="{5534454E-F8E8-044C-BF60-F178DA935307}" dt="2023-04-15T01:55:12.303" v="48" actId="2696"/>
        <pc:sldMkLst>
          <pc:docMk/>
          <pc:sldMk cId="2782027978" sldId="539"/>
        </pc:sldMkLst>
      </pc:sldChg>
      <pc:sldChg chg="del">
        <pc:chgData name="岡久　加奈okahisa866" userId="e744d9f8-481c-4cd7-b2e9-d9bc69494d0e" providerId="ADAL" clId="{5534454E-F8E8-044C-BF60-F178DA935307}" dt="2023-04-15T01:55:12.136" v="47" actId="2696"/>
        <pc:sldMkLst>
          <pc:docMk/>
          <pc:sldMk cId="840595060" sldId="540"/>
        </pc:sldMkLst>
      </pc:sldChg>
      <pc:sldChg chg="del">
        <pc:chgData name="岡久　加奈okahisa866" userId="e744d9f8-481c-4cd7-b2e9-d9bc69494d0e" providerId="ADAL" clId="{5534454E-F8E8-044C-BF60-F178DA935307}" dt="2023-04-15T01:55:11.984" v="46" actId="2696"/>
        <pc:sldMkLst>
          <pc:docMk/>
          <pc:sldMk cId="2628305448" sldId="541"/>
        </pc:sldMkLst>
      </pc:sldChg>
      <pc:sldChg chg="del">
        <pc:chgData name="岡久　加奈okahisa866" userId="e744d9f8-481c-4cd7-b2e9-d9bc69494d0e" providerId="ADAL" clId="{5534454E-F8E8-044C-BF60-F178DA935307}" dt="2023-04-15T01:55:11.818" v="45" actId="2696"/>
        <pc:sldMkLst>
          <pc:docMk/>
          <pc:sldMk cId="2295660806" sldId="542"/>
        </pc:sldMkLst>
      </pc:sldChg>
      <pc:sldChg chg="del">
        <pc:chgData name="岡久　加奈okahisa866" userId="e744d9f8-481c-4cd7-b2e9-d9bc69494d0e" providerId="ADAL" clId="{5534454E-F8E8-044C-BF60-F178DA935307}" dt="2023-04-15T01:55:11.667" v="44" actId="2696"/>
        <pc:sldMkLst>
          <pc:docMk/>
          <pc:sldMk cId="2153282175" sldId="543"/>
        </pc:sldMkLst>
      </pc:sldChg>
      <pc:sldChg chg="del">
        <pc:chgData name="岡久　加奈okahisa866" userId="e744d9f8-481c-4cd7-b2e9-d9bc69494d0e" providerId="ADAL" clId="{5534454E-F8E8-044C-BF60-F178DA935307}" dt="2023-04-15T01:55:11.516" v="43" actId="2696"/>
        <pc:sldMkLst>
          <pc:docMk/>
          <pc:sldMk cId="3428881886" sldId="544"/>
        </pc:sldMkLst>
      </pc:sldChg>
      <pc:sldChg chg="del">
        <pc:chgData name="岡久　加奈okahisa866" userId="e744d9f8-481c-4cd7-b2e9-d9bc69494d0e" providerId="ADAL" clId="{5534454E-F8E8-044C-BF60-F178DA935307}" dt="2023-04-15T01:55:11.253" v="41" actId="2696"/>
        <pc:sldMkLst>
          <pc:docMk/>
          <pc:sldMk cId="953533817" sldId="545"/>
        </pc:sldMkLst>
      </pc:sldChg>
      <pc:sldChg chg="del">
        <pc:chgData name="岡久　加奈okahisa866" userId="e744d9f8-481c-4cd7-b2e9-d9bc69494d0e" providerId="ADAL" clId="{5534454E-F8E8-044C-BF60-F178DA935307}" dt="2023-04-15T01:55:10.933" v="39" actId="2696"/>
        <pc:sldMkLst>
          <pc:docMk/>
          <pc:sldMk cId="4208846885" sldId="546"/>
        </pc:sldMkLst>
      </pc:sldChg>
      <pc:sldChg chg="del">
        <pc:chgData name="岡久　加奈okahisa866" userId="e744d9f8-481c-4cd7-b2e9-d9bc69494d0e" providerId="ADAL" clId="{5534454E-F8E8-044C-BF60-F178DA935307}" dt="2023-04-15T01:55:10.768" v="38" actId="2696"/>
        <pc:sldMkLst>
          <pc:docMk/>
          <pc:sldMk cId="3800350192" sldId="547"/>
        </pc:sldMkLst>
      </pc:sldChg>
      <pc:sldChg chg="del">
        <pc:chgData name="岡久　加奈okahisa866" userId="e744d9f8-481c-4cd7-b2e9-d9bc69494d0e" providerId="ADAL" clId="{5534454E-F8E8-044C-BF60-F178DA935307}" dt="2023-04-15T01:55:10.618" v="37" actId="2696"/>
        <pc:sldMkLst>
          <pc:docMk/>
          <pc:sldMk cId="3011734008" sldId="548"/>
        </pc:sldMkLst>
      </pc:sldChg>
      <pc:sldChg chg="del">
        <pc:chgData name="岡久　加奈okahisa866" userId="e744d9f8-481c-4cd7-b2e9-d9bc69494d0e" providerId="ADAL" clId="{5534454E-F8E8-044C-BF60-F178DA935307}" dt="2023-04-15T01:55:10.468" v="36" actId="2696"/>
        <pc:sldMkLst>
          <pc:docMk/>
          <pc:sldMk cId="1638945933" sldId="549"/>
        </pc:sldMkLst>
      </pc:sldChg>
      <pc:sldChg chg="del">
        <pc:chgData name="岡久　加奈okahisa866" userId="e744d9f8-481c-4cd7-b2e9-d9bc69494d0e" providerId="ADAL" clId="{5534454E-F8E8-044C-BF60-F178DA935307}" dt="2023-04-15T01:55:10.002" v="33" actId="2696"/>
        <pc:sldMkLst>
          <pc:docMk/>
          <pc:sldMk cId="2970937766" sldId="550"/>
        </pc:sldMkLst>
      </pc:sldChg>
      <pc:sldChg chg="del">
        <pc:chgData name="岡久　加奈okahisa866" userId="e744d9f8-481c-4cd7-b2e9-d9bc69494d0e" providerId="ADAL" clId="{5534454E-F8E8-044C-BF60-F178DA935307}" dt="2023-04-15T01:55:09.833" v="32" actId="2696"/>
        <pc:sldMkLst>
          <pc:docMk/>
          <pc:sldMk cId="2003993910" sldId="551"/>
        </pc:sldMkLst>
      </pc:sldChg>
      <pc:sldChg chg="del">
        <pc:chgData name="岡久　加奈okahisa866" userId="e744d9f8-481c-4cd7-b2e9-d9bc69494d0e" providerId="ADAL" clId="{5534454E-F8E8-044C-BF60-F178DA935307}" dt="2023-04-15T01:55:31.430" v="157" actId="2696"/>
        <pc:sldMkLst>
          <pc:docMk/>
          <pc:sldMk cId="2388067076" sldId="552"/>
        </pc:sldMkLst>
      </pc:sldChg>
      <pc:sldChg chg="del">
        <pc:chgData name="岡久　加奈okahisa866" userId="e744d9f8-481c-4cd7-b2e9-d9bc69494d0e" providerId="ADAL" clId="{5534454E-F8E8-044C-BF60-F178DA935307}" dt="2023-04-15T01:55:31.150" v="156" actId="2696"/>
        <pc:sldMkLst>
          <pc:docMk/>
          <pc:sldMk cId="3532133476" sldId="553"/>
        </pc:sldMkLst>
      </pc:sldChg>
      <pc:sldChg chg="del">
        <pc:chgData name="岡久　加奈okahisa866" userId="e744d9f8-481c-4cd7-b2e9-d9bc69494d0e" providerId="ADAL" clId="{5534454E-F8E8-044C-BF60-F178DA935307}" dt="2023-04-15T01:55:30.596" v="154" actId="2696"/>
        <pc:sldMkLst>
          <pc:docMk/>
          <pc:sldMk cId="1770611459" sldId="554"/>
        </pc:sldMkLst>
      </pc:sldChg>
      <pc:sldChg chg="del">
        <pc:chgData name="岡久　加奈okahisa866" userId="e744d9f8-481c-4cd7-b2e9-d9bc69494d0e" providerId="ADAL" clId="{5534454E-F8E8-044C-BF60-F178DA935307}" dt="2023-04-15T01:55:30.450" v="153" actId="2696"/>
        <pc:sldMkLst>
          <pc:docMk/>
          <pc:sldMk cId="1246880488" sldId="555"/>
        </pc:sldMkLst>
      </pc:sldChg>
      <pc:sldChg chg="del">
        <pc:chgData name="岡久　加奈okahisa866" userId="e744d9f8-481c-4cd7-b2e9-d9bc69494d0e" providerId="ADAL" clId="{5534454E-F8E8-044C-BF60-F178DA935307}" dt="2023-04-15T01:55:29.978" v="152" actId="2696"/>
        <pc:sldMkLst>
          <pc:docMk/>
          <pc:sldMk cId="1757274446" sldId="556"/>
        </pc:sldMkLst>
      </pc:sldChg>
      <pc:sldChg chg="del">
        <pc:chgData name="岡久　加奈okahisa866" userId="e744d9f8-481c-4cd7-b2e9-d9bc69494d0e" providerId="ADAL" clId="{5534454E-F8E8-044C-BF60-F178DA935307}" dt="2023-04-15T01:55:29.811" v="151" actId="2696"/>
        <pc:sldMkLst>
          <pc:docMk/>
          <pc:sldMk cId="4133785446" sldId="557"/>
        </pc:sldMkLst>
      </pc:sldChg>
      <pc:sldChg chg="del">
        <pc:chgData name="岡久　加奈okahisa866" userId="e744d9f8-481c-4cd7-b2e9-d9bc69494d0e" providerId="ADAL" clId="{5534454E-F8E8-044C-BF60-F178DA935307}" dt="2023-04-15T01:55:29.559" v="150" actId="2696"/>
        <pc:sldMkLst>
          <pc:docMk/>
          <pc:sldMk cId="2456446628" sldId="558"/>
        </pc:sldMkLst>
      </pc:sldChg>
      <pc:sldChg chg="del">
        <pc:chgData name="岡久　加奈okahisa866" userId="e744d9f8-481c-4cd7-b2e9-d9bc69494d0e" providerId="ADAL" clId="{5534454E-F8E8-044C-BF60-F178DA935307}" dt="2023-04-15T01:55:29.259" v="148" actId="2696"/>
        <pc:sldMkLst>
          <pc:docMk/>
          <pc:sldMk cId="738979040" sldId="559"/>
        </pc:sldMkLst>
      </pc:sldChg>
      <pc:sldChg chg="del">
        <pc:chgData name="岡久　加奈okahisa866" userId="e744d9f8-481c-4cd7-b2e9-d9bc69494d0e" providerId="ADAL" clId="{5534454E-F8E8-044C-BF60-F178DA935307}" dt="2023-04-15T01:55:29.076" v="147" actId="2696"/>
        <pc:sldMkLst>
          <pc:docMk/>
          <pc:sldMk cId="2165395051" sldId="560"/>
        </pc:sldMkLst>
      </pc:sldChg>
      <pc:sldChg chg="del">
        <pc:chgData name="岡久　加奈okahisa866" userId="e744d9f8-481c-4cd7-b2e9-d9bc69494d0e" providerId="ADAL" clId="{5534454E-F8E8-044C-BF60-F178DA935307}" dt="2023-04-15T01:55:28.344" v="144" actId="2696"/>
        <pc:sldMkLst>
          <pc:docMk/>
          <pc:sldMk cId="3787377493" sldId="561"/>
        </pc:sldMkLst>
      </pc:sldChg>
      <pc:sldChg chg="del">
        <pc:chgData name="岡久　加奈okahisa866" userId="e744d9f8-481c-4cd7-b2e9-d9bc69494d0e" providerId="ADAL" clId="{5534454E-F8E8-044C-BF60-F178DA935307}" dt="2023-04-15T01:55:28.177" v="143" actId="2696"/>
        <pc:sldMkLst>
          <pc:docMk/>
          <pc:sldMk cId="1917461387" sldId="562"/>
        </pc:sldMkLst>
      </pc:sldChg>
      <pc:sldChg chg="del">
        <pc:chgData name="岡久　加奈okahisa866" userId="e744d9f8-481c-4cd7-b2e9-d9bc69494d0e" providerId="ADAL" clId="{5534454E-F8E8-044C-BF60-F178DA935307}" dt="2023-04-15T01:55:28.026" v="142" actId="2696"/>
        <pc:sldMkLst>
          <pc:docMk/>
          <pc:sldMk cId="2805935465" sldId="563"/>
        </pc:sldMkLst>
      </pc:sldChg>
      <pc:sldChg chg="del">
        <pc:chgData name="岡久　加奈okahisa866" userId="e744d9f8-481c-4cd7-b2e9-d9bc69494d0e" providerId="ADAL" clId="{5534454E-F8E8-044C-BF60-F178DA935307}" dt="2023-04-15T01:55:27.876" v="141" actId="2696"/>
        <pc:sldMkLst>
          <pc:docMk/>
          <pc:sldMk cId="245821323" sldId="564"/>
        </pc:sldMkLst>
      </pc:sldChg>
      <pc:sldChg chg="del">
        <pc:chgData name="岡久　加奈okahisa866" userId="e744d9f8-481c-4cd7-b2e9-d9bc69494d0e" providerId="ADAL" clId="{5534454E-F8E8-044C-BF60-F178DA935307}" dt="2023-04-15T01:55:27.745" v="140" actId="2696"/>
        <pc:sldMkLst>
          <pc:docMk/>
          <pc:sldMk cId="3405580719" sldId="565"/>
        </pc:sldMkLst>
      </pc:sldChg>
      <pc:sldChg chg="del">
        <pc:chgData name="岡久　加奈okahisa866" userId="e744d9f8-481c-4cd7-b2e9-d9bc69494d0e" providerId="ADAL" clId="{5534454E-F8E8-044C-BF60-F178DA935307}" dt="2023-04-15T01:55:27.580" v="139" actId="2696"/>
        <pc:sldMkLst>
          <pc:docMk/>
          <pc:sldMk cId="2137922946" sldId="566"/>
        </pc:sldMkLst>
      </pc:sldChg>
      <pc:sldChg chg="del">
        <pc:chgData name="岡久　加奈okahisa866" userId="e744d9f8-481c-4cd7-b2e9-d9bc69494d0e" providerId="ADAL" clId="{5534454E-F8E8-044C-BF60-F178DA935307}" dt="2023-04-15T01:55:27.409" v="138" actId="2696"/>
        <pc:sldMkLst>
          <pc:docMk/>
          <pc:sldMk cId="855223767" sldId="567"/>
        </pc:sldMkLst>
      </pc:sldChg>
      <pc:sldChg chg="del">
        <pc:chgData name="岡久　加奈okahisa866" userId="e744d9f8-481c-4cd7-b2e9-d9bc69494d0e" providerId="ADAL" clId="{5534454E-F8E8-044C-BF60-F178DA935307}" dt="2023-04-15T01:55:27.093" v="136" actId="2696"/>
        <pc:sldMkLst>
          <pc:docMk/>
          <pc:sldMk cId="1871396008" sldId="568"/>
        </pc:sldMkLst>
      </pc:sldChg>
      <pc:sldChg chg="del">
        <pc:chgData name="岡久　加奈okahisa866" userId="e744d9f8-481c-4cd7-b2e9-d9bc69494d0e" providerId="ADAL" clId="{5534454E-F8E8-044C-BF60-F178DA935307}" dt="2023-04-15T01:55:26.944" v="135" actId="2696"/>
        <pc:sldMkLst>
          <pc:docMk/>
          <pc:sldMk cId="3746411144" sldId="569"/>
        </pc:sldMkLst>
      </pc:sldChg>
      <pc:sldChg chg="del">
        <pc:chgData name="岡久　加奈okahisa866" userId="e744d9f8-481c-4cd7-b2e9-d9bc69494d0e" providerId="ADAL" clId="{5534454E-F8E8-044C-BF60-F178DA935307}" dt="2023-04-15T01:55:26.794" v="134" actId="2696"/>
        <pc:sldMkLst>
          <pc:docMk/>
          <pc:sldMk cId="498291712" sldId="570"/>
        </pc:sldMkLst>
      </pc:sldChg>
      <pc:sldChg chg="del">
        <pc:chgData name="岡久　加奈okahisa866" userId="e744d9f8-481c-4cd7-b2e9-d9bc69494d0e" providerId="ADAL" clId="{5534454E-F8E8-044C-BF60-F178DA935307}" dt="2023-04-15T01:55:26.628" v="133" actId="2696"/>
        <pc:sldMkLst>
          <pc:docMk/>
          <pc:sldMk cId="327936780" sldId="571"/>
        </pc:sldMkLst>
      </pc:sldChg>
      <pc:sldChg chg="del">
        <pc:chgData name="岡久　加奈okahisa866" userId="e744d9f8-481c-4cd7-b2e9-d9bc69494d0e" providerId="ADAL" clId="{5534454E-F8E8-044C-BF60-F178DA935307}" dt="2023-04-15T01:55:26.460" v="132" actId="2696"/>
        <pc:sldMkLst>
          <pc:docMk/>
          <pc:sldMk cId="2854314287" sldId="572"/>
        </pc:sldMkLst>
      </pc:sldChg>
      <pc:sldChg chg="del">
        <pc:chgData name="岡久　加奈okahisa866" userId="e744d9f8-481c-4cd7-b2e9-d9bc69494d0e" providerId="ADAL" clId="{5534454E-F8E8-044C-BF60-F178DA935307}" dt="2023-04-15T01:55:26.139" v="130" actId="2696"/>
        <pc:sldMkLst>
          <pc:docMk/>
          <pc:sldMk cId="3596962815" sldId="573"/>
        </pc:sldMkLst>
      </pc:sldChg>
      <pc:sldChg chg="del">
        <pc:chgData name="岡久　加奈okahisa866" userId="e744d9f8-481c-4cd7-b2e9-d9bc69494d0e" providerId="ADAL" clId="{5534454E-F8E8-044C-BF60-F178DA935307}" dt="2023-04-15T01:55:20.917" v="104" actId="2696"/>
        <pc:sldMkLst>
          <pc:docMk/>
          <pc:sldMk cId="1799894722" sldId="574"/>
        </pc:sldMkLst>
      </pc:sldChg>
      <pc:sldChg chg="del">
        <pc:chgData name="岡久　加奈okahisa866" userId="e744d9f8-481c-4cd7-b2e9-d9bc69494d0e" providerId="ADAL" clId="{5534454E-F8E8-044C-BF60-F178DA935307}" dt="2023-04-15T01:55:19.999" v="98" actId="2696"/>
        <pc:sldMkLst>
          <pc:docMk/>
          <pc:sldMk cId="3250699999" sldId="575"/>
        </pc:sldMkLst>
      </pc:sldChg>
      <pc:sldChg chg="del">
        <pc:chgData name="岡久　加奈okahisa866" userId="e744d9f8-481c-4cd7-b2e9-d9bc69494d0e" providerId="ADAL" clId="{5534454E-F8E8-044C-BF60-F178DA935307}" dt="2023-04-15T01:55:18.215" v="87" actId="2696"/>
        <pc:sldMkLst>
          <pc:docMk/>
          <pc:sldMk cId="552406467" sldId="576"/>
        </pc:sldMkLst>
      </pc:sldChg>
      <pc:sldChg chg="del">
        <pc:chgData name="岡久　加奈okahisa866" userId="e744d9f8-481c-4cd7-b2e9-d9bc69494d0e" providerId="ADAL" clId="{5534454E-F8E8-044C-BF60-F178DA935307}" dt="2023-04-15T01:55:17.881" v="85" actId="2696"/>
        <pc:sldMkLst>
          <pc:docMk/>
          <pc:sldMk cId="1630869421" sldId="577"/>
        </pc:sldMkLst>
      </pc:sldChg>
      <pc:sldChg chg="del">
        <pc:chgData name="岡久　加奈okahisa866" userId="e744d9f8-481c-4cd7-b2e9-d9bc69494d0e" providerId="ADAL" clId="{5534454E-F8E8-044C-BF60-F178DA935307}" dt="2023-04-15T01:55:17.750" v="84" actId="2696"/>
        <pc:sldMkLst>
          <pc:docMk/>
          <pc:sldMk cId="1253729227" sldId="578"/>
        </pc:sldMkLst>
      </pc:sldChg>
      <pc:sldChg chg="del">
        <pc:chgData name="岡久　加奈okahisa866" userId="e744d9f8-481c-4cd7-b2e9-d9bc69494d0e" providerId="ADAL" clId="{5534454E-F8E8-044C-BF60-F178DA935307}" dt="2023-04-15T01:55:17.598" v="83" actId="2696"/>
        <pc:sldMkLst>
          <pc:docMk/>
          <pc:sldMk cId="3057563711" sldId="579"/>
        </pc:sldMkLst>
      </pc:sldChg>
      <pc:sldChg chg="del">
        <pc:chgData name="岡久　加奈okahisa866" userId="e744d9f8-481c-4cd7-b2e9-d9bc69494d0e" providerId="ADAL" clId="{5534454E-F8E8-044C-BF60-F178DA935307}" dt="2023-04-15T01:55:17.433" v="82" actId="2696"/>
        <pc:sldMkLst>
          <pc:docMk/>
          <pc:sldMk cId="3842402291" sldId="580"/>
        </pc:sldMkLst>
      </pc:sldChg>
      <pc:sldChg chg="del">
        <pc:chgData name="岡久　加奈okahisa866" userId="e744d9f8-481c-4cd7-b2e9-d9bc69494d0e" providerId="ADAL" clId="{5534454E-F8E8-044C-BF60-F178DA935307}" dt="2023-04-15T01:55:17.282" v="81" actId="2696"/>
        <pc:sldMkLst>
          <pc:docMk/>
          <pc:sldMk cId="2646221127" sldId="581"/>
        </pc:sldMkLst>
      </pc:sldChg>
      <pc:sldChg chg="del">
        <pc:chgData name="岡久　加奈okahisa866" userId="e744d9f8-481c-4cd7-b2e9-d9bc69494d0e" providerId="ADAL" clId="{5534454E-F8E8-044C-BF60-F178DA935307}" dt="2023-04-15T01:55:28.475" v="145" actId="2696"/>
        <pc:sldMkLst>
          <pc:docMk/>
          <pc:sldMk cId="2702887109" sldId="598"/>
        </pc:sldMkLst>
      </pc:sldChg>
      <pc:sldChg chg="del">
        <pc:chgData name="岡久　加奈okahisa866" userId="e744d9f8-481c-4cd7-b2e9-d9bc69494d0e" providerId="ADAL" clId="{5534454E-F8E8-044C-BF60-F178DA935307}" dt="2023-04-15T01:55:27.259" v="137" actId="2696"/>
        <pc:sldMkLst>
          <pc:docMk/>
          <pc:sldMk cId="115543931" sldId="599"/>
        </pc:sldMkLst>
      </pc:sldChg>
      <pc:sldChg chg="del">
        <pc:chgData name="岡久　加奈okahisa866" userId="e744d9f8-481c-4cd7-b2e9-d9bc69494d0e" providerId="ADAL" clId="{5534454E-F8E8-044C-BF60-F178DA935307}" dt="2023-04-15T01:55:24.851" v="124" actId="2696"/>
        <pc:sldMkLst>
          <pc:docMk/>
          <pc:sldMk cId="811665614" sldId="600"/>
        </pc:sldMkLst>
      </pc:sldChg>
      <pc:sldChg chg="del">
        <pc:chgData name="岡久　加奈okahisa866" userId="e744d9f8-481c-4cd7-b2e9-d9bc69494d0e" providerId="ADAL" clId="{5534454E-F8E8-044C-BF60-F178DA935307}" dt="2023-04-15T01:55:24.668" v="123" actId="2696"/>
        <pc:sldMkLst>
          <pc:docMk/>
          <pc:sldMk cId="1464586120" sldId="601"/>
        </pc:sldMkLst>
      </pc:sldChg>
      <pc:sldChg chg="del">
        <pc:chgData name="岡久　加奈okahisa866" userId="e744d9f8-481c-4cd7-b2e9-d9bc69494d0e" providerId="ADAL" clId="{5534454E-F8E8-044C-BF60-F178DA935307}" dt="2023-04-15T01:55:24.011" v="122" actId="2696"/>
        <pc:sldMkLst>
          <pc:docMk/>
          <pc:sldMk cId="3978885142" sldId="602"/>
        </pc:sldMkLst>
      </pc:sldChg>
      <pc:sldChg chg="del">
        <pc:chgData name="岡久　加奈okahisa866" userId="e744d9f8-481c-4cd7-b2e9-d9bc69494d0e" providerId="ADAL" clId="{5534454E-F8E8-044C-BF60-F178DA935307}" dt="2023-04-15T01:55:23.860" v="121" actId="2696"/>
        <pc:sldMkLst>
          <pc:docMk/>
          <pc:sldMk cId="75379219" sldId="603"/>
        </pc:sldMkLst>
      </pc:sldChg>
      <pc:sldChg chg="del">
        <pc:chgData name="岡久　加奈okahisa866" userId="e744d9f8-481c-4cd7-b2e9-d9bc69494d0e" providerId="ADAL" clId="{5534454E-F8E8-044C-BF60-F178DA935307}" dt="2023-04-15T01:55:23.214" v="117" actId="2696"/>
        <pc:sldMkLst>
          <pc:docMk/>
          <pc:sldMk cId="2624658549" sldId="604"/>
        </pc:sldMkLst>
      </pc:sldChg>
      <pc:sldChg chg="del">
        <pc:chgData name="岡久　加奈okahisa866" userId="e744d9f8-481c-4cd7-b2e9-d9bc69494d0e" providerId="ADAL" clId="{5534454E-F8E8-044C-BF60-F178DA935307}" dt="2023-04-15T01:55:22.463" v="114" actId="2696"/>
        <pc:sldMkLst>
          <pc:docMk/>
          <pc:sldMk cId="3947914551" sldId="605"/>
        </pc:sldMkLst>
      </pc:sldChg>
      <pc:sldChg chg="del">
        <pc:chgData name="岡久　加奈okahisa866" userId="e744d9f8-481c-4cd7-b2e9-d9bc69494d0e" providerId="ADAL" clId="{5534454E-F8E8-044C-BF60-F178DA935307}" dt="2023-04-15T01:55:22.295" v="113" actId="2696"/>
        <pc:sldMkLst>
          <pc:docMk/>
          <pc:sldMk cId="2169244834" sldId="606"/>
        </pc:sldMkLst>
      </pc:sldChg>
      <pc:sldChg chg="del">
        <pc:chgData name="岡久　加奈okahisa866" userId="e744d9f8-481c-4cd7-b2e9-d9bc69494d0e" providerId="ADAL" clId="{5534454E-F8E8-044C-BF60-F178DA935307}" dt="2023-04-15T01:55:22.144" v="112" actId="2696"/>
        <pc:sldMkLst>
          <pc:docMk/>
          <pc:sldMk cId="2223787644" sldId="607"/>
        </pc:sldMkLst>
      </pc:sldChg>
      <pc:sldChg chg="del">
        <pc:chgData name="岡久　加奈okahisa866" userId="e744d9f8-481c-4cd7-b2e9-d9bc69494d0e" providerId="ADAL" clId="{5534454E-F8E8-044C-BF60-F178DA935307}" dt="2023-04-15T01:55:21.212" v="106" actId="2696"/>
        <pc:sldMkLst>
          <pc:docMk/>
          <pc:sldMk cId="1605390312" sldId="608"/>
        </pc:sldMkLst>
      </pc:sldChg>
      <pc:sldChg chg="del">
        <pc:chgData name="岡久　加奈okahisa866" userId="e744d9f8-481c-4cd7-b2e9-d9bc69494d0e" providerId="ADAL" clId="{5534454E-F8E8-044C-BF60-F178DA935307}" dt="2023-04-15T01:55:21.057" v="105" actId="2696"/>
        <pc:sldMkLst>
          <pc:docMk/>
          <pc:sldMk cId="3924140251" sldId="609"/>
        </pc:sldMkLst>
      </pc:sldChg>
      <pc:sldChg chg="del">
        <pc:chgData name="岡久　加奈okahisa866" userId="e744d9f8-481c-4cd7-b2e9-d9bc69494d0e" providerId="ADAL" clId="{5534454E-F8E8-044C-BF60-F178DA935307}" dt="2023-04-15T01:55:19.852" v="97" actId="2696"/>
        <pc:sldMkLst>
          <pc:docMk/>
          <pc:sldMk cId="2313913706" sldId="610"/>
        </pc:sldMkLst>
      </pc:sldChg>
      <pc:sldChg chg="del">
        <pc:chgData name="岡久　加奈okahisa866" userId="e744d9f8-481c-4cd7-b2e9-d9bc69494d0e" providerId="ADAL" clId="{5534454E-F8E8-044C-BF60-F178DA935307}" dt="2023-04-15T01:55:18.681" v="90" actId="2696"/>
        <pc:sldMkLst>
          <pc:docMk/>
          <pc:sldMk cId="3523237017" sldId="611"/>
        </pc:sldMkLst>
      </pc:sldChg>
      <pc:sldChg chg="del">
        <pc:chgData name="岡久　加奈okahisa866" userId="e744d9f8-481c-4cd7-b2e9-d9bc69494d0e" providerId="ADAL" clId="{5534454E-F8E8-044C-BF60-F178DA935307}" dt="2023-04-15T01:55:18.046" v="86" actId="2696"/>
        <pc:sldMkLst>
          <pc:docMk/>
          <pc:sldMk cId="4058320319" sldId="612"/>
        </pc:sldMkLst>
      </pc:sldChg>
      <pc:sldChg chg="del">
        <pc:chgData name="岡久　加奈okahisa866" userId="e744d9f8-481c-4cd7-b2e9-d9bc69494d0e" providerId="ADAL" clId="{5534454E-F8E8-044C-BF60-F178DA935307}" dt="2023-04-15T01:55:14.865" v="65" actId="2696"/>
        <pc:sldMkLst>
          <pc:docMk/>
          <pc:sldMk cId="3858332950" sldId="613"/>
        </pc:sldMkLst>
      </pc:sldChg>
      <pc:sldChg chg="del">
        <pc:chgData name="岡久　加奈okahisa866" userId="e744d9f8-481c-4cd7-b2e9-d9bc69494d0e" providerId="ADAL" clId="{5534454E-F8E8-044C-BF60-F178DA935307}" dt="2023-04-15T01:55:11.084" v="40" actId="2696"/>
        <pc:sldMkLst>
          <pc:docMk/>
          <pc:sldMk cId="1756522212" sldId="614"/>
        </pc:sldMkLst>
      </pc:sldChg>
      <pc:sldChg chg="del">
        <pc:chgData name="岡久　加奈okahisa866" userId="e744d9f8-481c-4cd7-b2e9-d9bc69494d0e" providerId="ADAL" clId="{5534454E-F8E8-044C-BF60-F178DA935307}" dt="2023-04-15T01:55:10.322" v="35" actId="2696"/>
        <pc:sldMkLst>
          <pc:docMk/>
          <pc:sldMk cId="2701277226" sldId="615"/>
        </pc:sldMkLst>
      </pc:sldChg>
      <pc:sldChg chg="del">
        <pc:chgData name="岡久　加奈okahisa866" userId="e744d9f8-481c-4cd7-b2e9-d9bc69494d0e" providerId="ADAL" clId="{5534454E-F8E8-044C-BF60-F178DA935307}" dt="2023-04-15T01:55:10.152" v="34" actId="2696"/>
        <pc:sldMkLst>
          <pc:docMk/>
          <pc:sldMk cId="3530139395" sldId="616"/>
        </pc:sldMkLst>
      </pc:sldChg>
      <pc:sldChg chg="del">
        <pc:chgData name="岡久　加奈okahisa866" userId="e744d9f8-481c-4cd7-b2e9-d9bc69494d0e" providerId="ADAL" clId="{5534454E-F8E8-044C-BF60-F178DA935307}" dt="2023-04-15T01:55:09.688" v="31" actId="2696"/>
        <pc:sldMkLst>
          <pc:docMk/>
          <pc:sldMk cId="2616073618" sldId="617"/>
        </pc:sldMkLst>
      </pc:sldChg>
      <pc:sldChg chg="del">
        <pc:chgData name="岡久　加奈okahisa866" userId="e744d9f8-481c-4cd7-b2e9-d9bc69494d0e" providerId="ADAL" clId="{5534454E-F8E8-044C-BF60-F178DA935307}" dt="2023-04-15T01:55:09.517" v="30" actId="2696"/>
        <pc:sldMkLst>
          <pc:docMk/>
          <pc:sldMk cId="4180379028" sldId="618"/>
        </pc:sldMkLst>
      </pc:sldChg>
      <pc:sldChg chg="del">
        <pc:chgData name="岡久　加奈okahisa866" userId="e744d9f8-481c-4cd7-b2e9-d9bc69494d0e" providerId="ADAL" clId="{5534454E-F8E8-044C-BF60-F178DA935307}" dt="2023-04-15T01:55:09.370" v="29" actId="2696"/>
        <pc:sldMkLst>
          <pc:docMk/>
          <pc:sldMk cId="1043234035" sldId="619"/>
        </pc:sldMkLst>
      </pc:sldChg>
      <pc:sldChg chg="del">
        <pc:chgData name="岡久　加奈okahisa866" userId="e744d9f8-481c-4cd7-b2e9-d9bc69494d0e" providerId="ADAL" clId="{5534454E-F8E8-044C-BF60-F178DA935307}" dt="2023-04-15T01:55:09.205" v="28" actId="2696"/>
        <pc:sldMkLst>
          <pc:docMk/>
          <pc:sldMk cId="2485434969" sldId="620"/>
        </pc:sldMkLst>
      </pc:sldChg>
      <pc:sldChg chg="del">
        <pc:chgData name="岡久　加奈okahisa866" userId="e744d9f8-481c-4cd7-b2e9-d9bc69494d0e" providerId="ADAL" clId="{5534454E-F8E8-044C-BF60-F178DA935307}" dt="2023-04-15T01:55:09.038" v="27" actId="2696"/>
        <pc:sldMkLst>
          <pc:docMk/>
          <pc:sldMk cId="4085209269" sldId="621"/>
        </pc:sldMkLst>
      </pc:sldChg>
      <pc:sldChg chg="del">
        <pc:chgData name="岡久　加奈okahisa866" userId="e744d9f8-481c-4cd7-b2e9-d9bc69494d0e" providerId="ADAL" clId="{5534454E-F8E8-044C-BF60-F178DA935307}" dt="2023-04-15T01:55:08.867" v="26" actId="2696"/>
        <pc:sldMkLst>
          <pc:docMk/>
          <pc:sldMk cId="3727228801" sldId="622"/>
        </pc:sldMkLst>
      </pc:sldChg>
      <pc:sldChg chg="del">
        <pc:chgData name="岡久　加奈okahisa866" userId="e744d9f8-481c-4cd7-b2e9-d9bc69494d0e" providerId="ADAL" clId="{5534454E-F8E8-044C-BF60-F178DA935307}" dt="2023-04-15T01:55:08.703" v="25" actId="2696"/>
        <pc:sldMkLst>
          <pc:docMk/>
          <pc:sldMk cId="2264326123" sldId="623"/>
        </pc:sldMkLst>
      </pc:sldChg>
      <pc:sldChg chg="del">
        <pc:chgData name="岡久　加奈okahisa866" userId="e744d9f8-481c-4cd7-b2e9-d9bc69494d0e" providerId="ADAL" clId="{5534454E-F8E8-044C-BF60-F178DA935307}" dt="2023-04-15T01:55:08.520" v="24" actId="2696"/>
        <pc:sldMkLst>
          <pc:docMk/>
          <pc:sldMk cId="3042895578" sldId="624"/>
        </pc:sldMkLst>
      </pc:sldChg>
      <pc:sldChg chg="del">
        <pc:chgData name="岡久　加奈okahisa866" userId="e744d9f8-481c-4cd7-b2e9-d9bc69494d0e" providerId="ADAL" clId="{5534454E-F8E8-044C-BF60-F178DA935307}" dt="2023-04-15T01:55:08.352" v="23" actId="2696"/>
        <pc:sldMkLst>
          <pc:docMk/>
          <pc:sldMk cId="1662434275" sldId="625"/>
        </pc:sldMkLst>
      </pc:sldChg>
      <pc:sldChg chg="del">
        <pc:chgData name="岡久　加奈okahisa866" userId="e744d9f8-481c-4cd7-b2e9-d9bc69494d0e" providerId="ADAL" clId="{5534454E-F8E8-044C-BF60-F178DA935307}" dt="2023-04-15T01:55:08.204" v="22" actId="2696"/>
        <pc:sldMkLst>
          <pc:docMk/>
          <pc:sldMk cId="1950793310" sldId="626"/>
        </pc:sldMkLst>
      </pc:sldChg>
      <pc:sldChg chg="del">
        <pc:chgData name="岡久　加奈okahisa866" userId="e744d9f8-481c-4cd7-b2e9-d9bc69494d0e" providerId="ADAL" clId="{5534454E-F8E8-044C-BF60-F178DA935307}" dt="2023-04-15T01:55:08.052" v="21" actId="2696"/>
        <pc:sldMkLst>
          <pc:docMk/>
          <pc:sldMk cId="1882040431" sldId="627"/>
        </pc:sldMkLst>
      </pc:sldChg>
      <pc:sldChg chg="del">
        <pc:chgData name="岡久　加奈okahisa866" userId="e744d9f8-481c-4cd7-b2e9-d9bc69494d0e" providerId="ADAL" clId="{5534454E-F8E8-044C-BF60-F178DA935307}" dt="2023-04-15T01:55:07.886" v="20" actId="2696"/>
        <pc:sldMkLst>
          <pc:docMk/>
          <pc:sldMk cId="552942165" sldId="628"/>
        </pc:sldMkLst>
      </pc:sldChg>
      <pc:sldChg chg="del">
        <pc:chgData name="岡久　加奈okahisa866" userId="e744d9f8-481c-4cd7-b2e9-d9bc69494d0e" providerId="ADAL" clId="{5534454E-F8E8-044C-BF60-F178DA935307}" dt="2023-04-15T01:55:07.736" v="19" actId="2696"/>
        <pc:sldMkLst>
          <pc:docMk/>
          <pc:sldMk cId="1574928493" sldId="629"/>
        </pc:sldMkLst>
      </pc:sldChg>
      <pc:sldChg chg="del">
        <pc:chgData name="岡久　加奈okahisa866" userId="e744d9f8-481c-4cd7-b2e9-d9bc69494d0e" providerId="ADAL" clId="{5534454E-F8E8-044C-BF60-F178DA935307}" dt="2023-04-15T01:55:07.586" v="18" actId="2696"/>
        <pc:sldMkLst>
          <pc:docMk/>
          <pc:sldMk cId="3488454676" sldId="630"/>
        </pc:sldMkLst>
      </pc:sldChg>
      <pc:sldChg chg="del">
        <pc:chgData name="岡久　加奈okahisa866" userId="e744d9f8-481c-4cd7-b2e9-d9bc69494d0e" providerId="ADAL" clId="{5534454E-F8E8-044C-BF60-F178DA935307}" dt="2023-04-15T01:55:07.435" v="17" actId="2696"/>
        <pc:sldMkLst>
          <pc:docMk/>
          <pc:sldMk cId="979893484" sldId="631"/>
        </pc:sldMkLst>
      </pc:sldChg>
      <pc:sldChg chg="del">
        <pc:chgData name="岡久　加奈okahisa866" userId="e744d9f8-481c-4cd7-b2e9-d9bc69494d0e" providerId="ADAL" clId="{5534454E-F8E8-044C-BF60-F178DA935307}" dt="2023-04-15T01:55:07.267" v="16" actId="2696"/>
        <pc:sldMkLst>
          <pc:docMk/>
          <pc:sldMk cId="2748629664" sldId="632"/>
        </pc:sldMkLst>
      </pc:sldChg>
      <pc:sldChg chg="del">
        <pc:chgData name="岡久　加奈okahisa866" userId="e744d9f8-481c-4cd7-b2e9-d9bc69494d0e" providerId="ADAL" clId="{5534454E-F8E8-044C-BF60-F178DA935307}" dt="2023-04-15T01:55:07.138" v="15" actId="2696"/>
        <pc:sldMkLst>
          <pc:docMk/>
          <pc:sldMk cId="1261550292" sldId="633"/>
        </pc:sldMkLst>
      </pc:sldChg>
      <pc:sldChg chg="del">
        <pc:chgData name="岡久　加奈okahisa866" userId="e744d9f8-481c-4cd7-b2e9-d9bc69494d0e" providerId="ADAL" clId="{5534454E-F8E8-044C-BF60-F178DA935307}" dt="2023-04-15T01:55:06.986" v="14" actId="2696"/>
        <pc:sldMkLst>
          <pc:docMk/>
          <pc:sldMk cId="404847919" sldId="634"/>
        </pc:sldMkLst>
      </pc:sldChg>
      <pc:sldChg chg="del">
        <pc:chgData name="岡久　加奈okahisa866" userId="e744d9f8-481c-4cd7-b2e9-d9bc69494d0e" providerId="ADAL" clId="{5534454E-F8E8-044C-BF60-F178DA935307}" dt="2023-04-15T01:55:06.818" v="13" actId="2696"/>
        <pc:sldMkLst>
          <pc:docMk/>
          <pc:sldMk cId="116142370" sldId="635"/>
        </pc:sldMkLst>
      </pc:sldChg>
      <pc:sldChg chg="del">
        <pc:chgData name="岡久　加奈okahisa866" userId="e744d9f8-481c-4cd7-b2e9-d9bc69494d0e" providerId="ADAL" clId="{5534454E-F8E8-044C-BF60-F178DA935307}" dt="2023-04-15T01:55:06.670" v="12" actId="2696"/>
        <pc:sldMkLst>
          <pc:docMk/>
          <pc:sldMk cId="1385460885" sldId="636"/>
        </pc:sldMkLst>
      </pc:sldChg>
      <pc:sldChg chg="del">
        <pc:chgData name="岡久　加奈okahisa866" userId="e744d9f8-481c-4cd7-b2e9-d9bc69494d0e" providerId="ADAL" clId="{5534454E-F8E8-044C-BF60-F178DA935307}" dt="2023-04-15T01:55:06.519" v="11" actId="2696"/>
        <pc:sldMkLst>
          <pc:docMk/>
          <pc:sldMk cId="2208024518" sldId="637"/>
        </pc:sldMkLst>
      </pc:sldChg>
      <pc:sldChg chg="del">
        <pc:chgData name="岡久　加奈okahisa866" userId="e744d9f8-481c-4cd7-b2e9-d9bc69494d0e" providerId="ADAL" clId="{5534454E-F8E8-044C-BF60-F178DA935307}" dt="2023-04-15T01:55:06.350" v="10" actId="2696"/>
        <pc:sldMkLst>
          <pc:docMk/>
          <pc:sldMk cId="3941604548" sldId="638"/>
        </pc:sldMkLst>
      </pc:sldChg>
      <pc:sldChg chg="del">
        <pc:chgData name="岡久　加奈okahisa866" userId="e744d9f8-481c-4cd7-b2e9-d9bc69494d0e" providerId="ADAL" clId="{5534454E-F8E8-044C-BF60-F178DA935307}" dt="2023-04-15T01:55:06.220" v="9" actId="2696"/>
        <pc:sldMkLst>
          <pc:docMk/>
          <pc:sldMk cId="4217847156" sldId="639"/>
        </pc:sldMkLst>
      </pc:sldChg>
      <pc:sldChg chg="del">
        <pc:chgData name="岡久　加奈okahisa866" userId="e744d9f8-481c-4cd7-b2e9-d9bc69494d0e" providerId="ADAL" clId="{5534454E-F8E8-044C-BF60-F178DA935307}" dt="2023-04-15T01:55:06.052" v="8" actId="2696"/>
        <pc:sldMkLst>
          <pc:docMk/>
          <pc:sldMk cId="481146058" sldId="640"/>
        </pc:sldMkLst>
      </pc:sldChg>
      <pc:sldChg chg="del">
        <pc:chgData name="岡久　加奈okahisa866" userId="e744d9f8-481c-4cd7-b2e9-d9bc69494d0e" providerId="ADAL" clId="{5534454E-F8E8-044C-BF60-F178DA935307}" dt="2023-04-15T01:55:05.905" v="7" actId="2696"/>
        <pc:sldMkLst>
          <pc:docMk/>
          <pc:sldMk cId="1448561634" sldId="641"/>
        </pc:sldMkLst>
      </pc:sldChg>
      <pc:sldChg chg="del">
        <pc:chgData name="岡久　加奈okahisa866" userId="e744d9f8-481c-4cd7-b2e9-d9bc69494d0e" providerId="ADAL" clId="{5534454E-F8E8-044C-BF60-F178DA935307}" dt="2023-04-15T01:55:05.732" v="6" actId="2696"/>
        <pc:sldMkLst>
          <pc:docMk/>
          <pc:sldMk cId="378949516" sldId="642"/>
        </pc:sldMkLst>
      </pc:sldChg>
      <pc:sldChg chg="del">
        <pc:chgData name="岡久　加奈okahisa866" userId="e744d9f8-481c-4cd7-b2e9-d9bc69494d0e" providerId="ADAL" clId="{5534454E-F8E8-044C-BF60-F178DA935307}" dt="2023-04-15T01:55:05.505" v="5" actId="2696"/>
        <pc:sldMkLst>
          <pc:docMk/>
          <pc:sldMk cId="4274846213" sldId="643"/>
        </pc:sldMkLst>
      </pc:sldChg>
      <pc:sldChg chg="del">
        <pc:chgData name="岡久　加奈okahisa866" userId="e744d9f8-481c-4cd7-b2e9-d9bc69494d0e" providerId="ADAL" clId="{5534454E-F8E8-044C-BF60-F178DA935307}" dt="2023-04-15T01:55:05.225" v="4" actId="2696"/>
        <pc:sldMkLst>
          <pc:docMk/>
          <pc:sldMk cId="1655330959" sldId="644"/>
        </pc:sldMkLst>
      </pc:sldChg>
      <pc:sldChg chg="add del">
        <pc:chgData name="岡久　加奈okahisa866" userId="e744d9f8-481c-4cd7-b2e9-d9bc69494d0e" providerId="ADAL" clId="{5534454E-F8E8-044C-BF60-F178DA935307}" dt="2023-04-15T01:55:04.867" v="3" actId="2696"/>
        <pc:sldMkLst>
          <pc:docMk/>
          <pc:sldMk cId="4049171662" sldId="645"/>
        </pc:sldMkLst>
      </pc:sldChg>
      <pc:sldChg chg="del">
        <pc:chgData name="岡久　加奈okahisa866" userId="e744d9f8-481c-4cd7-b2e9-d9bc69494d0e" providerId="ADAL" clId="{5534454E-F8E8-044C-BF60-F178DA935307}" dt="2023-04-15T01:54:51.707" v="0" actId="21"/>
        <pc:sldMkLst>
          <pc:docMk/>
          <pc:sldMk cId="612524872" sldId="64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66AAA-CA57-4A9C-8F57-453711652F3E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C9AB8-1179-4C69-BEC5-E08BD0D6039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413FB-57A3-4CC8-BB93-3AAE98010ECD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AD6F9-0252-4FCA-809D-1A49C738BC3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ACA10-9FF3-4265-8E0C-C52731EDE45E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96DB1-6EA3-4497-B84E-E7FD704972E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82B31-0EFB-48E7-A4D3-B6F11B2D760F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12A01-B649-4D77-A372-A3157605E8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0EDC4-CC3A-4CF1-A5E3-82312B12B1D4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C88E0-E9F5-4EFD-8AC6-435AE06D054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F879-4E63-49FE-B99A-8ECF84540FD3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3D8C7-B95A-4CDB-9A7A-E60CEB18DB3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61BD5-452C-40AB-9752-1875D3AD5714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40821-B1B9-4374-9080-15E9FDC88D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787B6-CE09-4839-B086-BD8FB4110262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13C73-EE91-4DAE-A5C6-DD1F70CF0EC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A4176-1420-4AE4-8B5C-0587B96BDAEF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D0101-9D99-4F32-8F58-E9F4A39A11B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93D11-DCF3-41FF-AAC5-E13DCDD7355E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64D53-EDF6-4472-B56A-CE809D8A60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C6ED3-6164-4840-8DC2-F2292F2BCC69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EB36B-C9A2-4922-ADBD-10F9815C542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A22AD1E-E7F7-4E82-8322-69457F1F7D81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D54DA25-C943-4304-AB21-1E91FB453D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0" y="800943"/>
            <a:ext cx="9036496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風</a:t>
            </a:r>
            <a:endParaRPr lang="ja-JP" altLang="en-US" sz="49600" b="1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8386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324544" y="1772816"/>
            <a:ext cx="9361040" cy="4018458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声</a:t>
            </a:r>
          </a:p>
        </p:txBody>
      </p:sp>
    </p:spTree>
    <p:extLst>
      <p:ext uri="{BB962C8B-B14F-4D97-AF65-F5344CB8AC3E}">
        <p14:creationId xmlns:p14="http://schemas.microsoft.com/office/powerpoint/2010/main" val="2987170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花だん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こん虫</a:t>
            </a:r>
          </a:p>
        </p:txBody>
      </p:sp>
    </p:spTree>
    <p:extLst>
      <p:ext uri="{BB962C8B-B14F-4D97-AF65-F5344CB8AC3E}">
        <p14:creationId xmlns:p14="http://schemas.microsoft.com/office/powerpoint/2010/main" val="3192645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一日中</a:t>
            </a:r>
          </a:p>
        </p:txBody>
      </p:sp>
    </p:spTree>
    <p:extLst>
      <p:ext uri="{BB962C8B-B14F-4D97-AF65-F5344CB8AC3E}">
        <p14:creationId xmlns:p14="http://schemas.microsoft.com/office/powerpoint/2010/main" val="1906548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空ける</a:t>
            </a:r>
          </a:p>
        </p:txBody>
      </p:sp>
    </p:spTree>
    <p:extLst>
      <p:ext uri="{BB962C8B-B14F-4D97-AF65-F5344CB8AC3E}">
        <p14:creationId xmlns:p14="http://schemas.microsoft.com/office/powerpoint/2010/main" val="3881749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日光</a:t>
            </a:r>
          </a:p>
        </p:txBody>
      </p:sp>
    </p:spTree>
    <p:extLst>
      <p:ext uri="{BB962C8B-B14F-4D97-AF65-F5344CB8AC3E}">
        <p14:creationId xmlns:p14="http://schemas.microsoft.com/office/powerpoint/2010/main" val="3106832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上下</a:t>
            </a:r>
          </a:p>
        </p:txBody>
      </p:sp>
    </p:spTree>
    <p:extLst>
      <p:ext uri="{BB962C8B-B14F-4D97-AF65-F5344CB8AC3E}">
        <p14:creationId xmlns:p14="http://schemas.microsoft.com/office/powerpoint/2010/main" val="1974874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上る</a:t>
            </a:r>
          </a:p>
        </p:txBody>
      </p:sp>
    </p:spTree>
    <p:extLst>
      <p:ext uri="{BB962C8B-B14F-4D97-AF65-F5344CB8AC3E}">
        <p14:creationId xmlns:p14="http://schemas.microsoft.com/office/powerpoint/2010/main" val="3423454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行く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分ける</a:t>
            </a:r>
          </a:p>
        </p:txBody>
      </p:sp>
    </p:spTree>
    <p:extLst>
      <p:ext uri="{BB962C8B-B14F-4D97-AF65-F5344CB8AC3E}">
        <p14:creationId xmlns:p14="http://schemas.microsoft.com/office/powerpoint/2010/main" val="1014864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80528" y="476672"/>
            <a:ext cx="9540552" cy="5940425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元気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1916832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記ろく</a:t>
            </a:r>
          </a:p>
        </p:txBody>
      </p:sp>
    </p:spTree>
    <p:extLst>
      <p:ext uri="{BB962C8B-B14F-4D97-AF65-F5344CB8AC3E}">
        <p14:creationId xmlns:p14="http://schemas.microsoft.com/office/powerpoint/2010/main" val="1991113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書く</a:t>
            </a:r>
          </a:p>
        </p:txBody>
      </p:sp>
    </p:spTree>
    <p:extLst>
      <p:ext uri="{BB962C8B-B14F-4D97-AF65-F5344CB8AC3E}">
        <p14:creationId xmlns:p14="http://schemas.microsoft.com/office/powerpoint/2010/main" val="3033550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書き方</a:t>
            </a:r>
          </a:p>
        </p:txBody>
      </p:sp>
    </p:spTree>
    <p:extLst>
      <p:ext uri="{BB962C8B-B14F-4D97-AF65-F5344CB8AC3E}">
        <p14:creationId xmlns:p14="http://schemas.microsoft.com/office/powerpoint/2010/main" val="3056798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作る</a:t>
            </a:r>
          </a:p>
        </p:txBody>
      </p:sp>
    </p:spTree>
    <p:extLst>
      <p:ext uri="{BB962C8B-B14F-4D97-AF65-F5344CB8AC3E}">
        <p14:creationId xmlns:p14="http://schemas.microsoft.com/office/powerpoint/2010/main" val="2846748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点</a:t>
            </a:r>
          </a:p>
        </p:txBody>
      </p:sp>
    </p:spTree>
    <p:extLst>
      <p:ext uri="{BB962C8B-B14F-4D97-AF65-F5344CB8AC3E}">
        <p14:creationId xmlns:p14="http://schemas.microsoft.com/office/powerpoint/2010/main" val="265153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線</a:t>
            </a:r>
          </a:p>
        </p:txBody>
      </p:sp>
    </p:spTree>
    <p:extLst>
      <p:ext uri="{BB962C8B-B14F-4D97-AF65-F5344CB8AC3E}">
        <p14:creationId xmlns:p14="http://schemas.microsoft.com/office/powerpoint/2010/main" val="146303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画</a:t>
            </a:r>
          </a:p>
        </p:txBody>
      </p:sp>
    </p:spTree>
    <p:extLst>
      <p:ext uri="{BB962C8B-B14F-4D97-AF65-F5344CB8AC3E}">
        <p14:creationId xmlns:p14="http://schemas.microsoft.com/office/powerpoint/2010/main" val="89186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画数</a:t>
            </a:r>
          </a:p>
        </p:txBody>
      </p:sp>
    </p:spTree>
    <p:extLst>
      <p:ext uri="{BB962C8B-B14F-4D97-AF65-F5344CB8AC3E}">
        <p14:creationId xmlns:p14="http://schemas.microsoft.com/office/powerpoint/2010/main" val="891398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21188"/>
            <a:ext cx="9144000" cy="4450506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読書</a:t>
            </a:r>
          </a:p>
        </p:txBody>
      </p:sp>
    </p:spTree>
    <p:extLst>
      <p:ext uri="{BB962C8B-B14F-4D97-AF65-F5344CB8AC3E}">
        <p14:creationId xmlns:p14="http://schemas.microsoft.com/office/powerpoint/2010/main" val="3916508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聞く</a:t>
            </a:r>
          </a:p>
        </p:txBody>
      </p:sp>
    </p:spTree>
    <p:extLst>
      <p:ext uri="{BB962C8B-B14F-4D97-AF65-F5344CB8AC3E}">
        <p14:creationId xmlns:p14="http://schemas.microsoft.com/office/powerpoint/2010/main" val="3568887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0" y="729749"/>
            <a:ext cx="9144000" cy="5940425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読む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何</a:t>
            </a:r>
          </a:p>
        </p:txBody>
      </p:sp>
    </p:spTree>
    <p:extLst>
      <p:ext uri="{BB962C8B-B14F-4D97-AF65-F5344CB8AC3E}">
        <p14:creationId xmlns:p14="http://schemas.microsoft.com/office/powerpoint/2010/main" val="1651676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考える</a:t>
            </a:r>
          </a:p>
        </p:txBody>
      </p:sp>
    </p:spTree>
    <p:extLst>
      <p:ext uri="{BB962C8B-B14F-4D97-AF65-F5344CB8AC3E}">
        <p14:creationId xmlns:p14="http://schemas.microsoft.com/office/powerpoint/2010/main" val="2749159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夜</a:t>
            </a:r>
          </a:p>
        </p:txBody>
      </p:sp>
    </p:spTree>
    <p:extLst>
      <p:ext uri="{BB962C8B-B14F-4D97-AF65-F5344CB8AC3E}">
        <p14:creationId xmlns:p14="http://schemas.microsoft.com/office/powerpoint/2010/main" val="30626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間</a:t>
            </a:r>
          </a:p>
        </p:txBody>
      </p:sp>
    </p:spTree>
    <p:extLst>
      <p:ext uri="{BB962C8B-B14F-4D97-AF65-F5344CB8AC3E}">
        <p14:creationId xmlns:p14="http://schemas.microsoft.com/office/powerpoint/2010/main" val="3177843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1412776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数える</a:t>
            </a:r>
          </a:p>
        </p:txBody>
      </p:sp>
    </p:spTree>
    <p:extLst>
      <p:ext uri="{BB962C8B-B14F-4D97-AF65-F5344CB8AC3E}">
        <p14:creationId xmlns:p14="http://schemas.microsoft.com/office/powerpoint/2010/main" val="2646102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多い</a:t>
            </a:r>
          </a:p>
        </p:txBody>
      </p:sp>
    </p:spTree>
    <p:extLst>
      <p:ext uri="{BB962C8B-B14F-4D97-AF65-F5344CB8AC3E}">
        <p14:creationId xmlns:p14="http://schemas.microsoft.com/office/powerpoint/2010/main" val="2411111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少ない</a:t>
            </a:r>
          </a:p>
        </p:txBody>
      </p:sp>
    </p:spTree>
    <p:extLst>
      <p:ext uri="{BB962C8B-B14F-4D97-AF65-F5344CB8AC3E}">
        <p14:creationId xmlns:p14="http://schemas.microsoft.com/office/powerpoint/2010/main" val="1372105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毛</a:t>
            </a:r>
          </a:p>
        </p:txBody>
      </p:sp>
    </p:spTree>
    <p:extLst>
      <p:ext uri="{BB962C8B-B14F-4D97-AF65-F5344CB8AC3E}">
        <p14:creationId xmlns:p14="http://schemas.microsoft.com/office/powerpoint/2010/main" val="834842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わた毛</a:t>
            </a:r>
          </a:p>
        </p:txBody>
      </p:sp>
    </p:spTree>
    <p:extLst>
      <p:ext uri="{BB962C8B-B14F-4D97-AF65-F5344CB8AC3E}">
        <p14:creationId xmlns:p14="http://schemas.microsoft.com/office/powerpoint/2010/main" val="2872030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当たる</a:t>
            </a:r>
          </a:p>
        </p:txBody>
      </p:sp>
    </p:spTree>
    <p:extLst>
      <p:ext uri="{BB962C8B-B14F-4D97-AF65-F5344CB8AC3E}">
        <p14:creationId xmlns:p14="http://schemas.microsoft.com/office/powerpoint/2010/main" val="2887268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-33933" y="886371"/>
            <a:ext cx="9144000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言う</a:t>
            </a:r>
          </a:p>
        </p:txBody>
      </p:sp>
    </p:spTree>
    <p:extLst>
      <p:ext uri="{BB962C8B-B14F-4D97-AF65-F5344CB8AC3E}">
        <p14:creationId xmlns:p14="http://schemas.microsoft.com/office/powerpoint/2010/main" val="726227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時間</a:t>
            </a:r>
          </a:p>
        </p:txBody>
      </p:sp>
    </p:spTree>
    <p:extLst>
      <p:ext uri="{BB962C8B-B14F-4D97-AF65-F5344CB8AC3E}">
        <p14:creationId xmlns:p14="http://schemas.microsoft.com/office/powerpoint/2010/main" val="1642265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生活科</a:t>
            </a:r>
          </a:p>
        </p:txBody>
      </p:sp>
    </p:spTree>
    <p:extLst>
      <p:ext uri="{BB962C8B-B14F-4D97-AF65-F5344CB8AC3E}">
        <p14:creationId xmlns:p14="http://schemas.microsoft.com/office/powerpoint/2010/main" val="818150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505056" cy="4666530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みの回り</a:t>
            </a:r>
          </a:p>
        </p:txBody>
      </p:sp>
    </p:spTree>
    <p:extLst>
      <p:ext uri="{BB962C8B-B14F-4D97-AF65-F5344CB8AC3E}">
        <p14:creationId xmlns:p14="http://schemas.microsoft.com/office/powerpoint/2010/main" val="2537248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高さ</a:t>
            </a:r>
          </a:p>
        </p:txBody>
      </p:sp>
    </p:spTree>
    <p:extLst>
      <p:ext uri="{BB962C8B-B14F-4D97-AF65-F5344CB8AC3E}">
        <p14:creationId xmlns:p14="http://schemas.microsoft.com/office/powerpoint/2010/main" val="1141788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黄色</a:t>
            </a:r>
          </a:p>
        </p:txBody>
      </p:sp>
    </p:spTree>
    <p:extLst>
      <p:ext uri="{BB962C8B-B14F-4D97-AF65-F5344CB8AC3E}">
        <p14:creationId xmlns:p14="http://schemas.microsoft.com/office/powerpoint/2010/main" val="3400207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外国</a:t>
            </a:r>
          </a:p>
        </p:txBody>
      </p:sp>
    </p:spTree>
    <p:extLst>
      <p:ext uri="{BB962C8B-B14F-4D97-AF65-F5344CB8AC3E}">
        <p14:creationId xmlns:p14="http://schemas.microsoft.com/office/powerpoint/2010/main" val="2473787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地名</a:t>
            </a:r>
          </a:p>
        </p:txBody>
      </p:sp>
    </p:spTree>
    <p:extLst>
      <p:ext uri="{BB962C8B-B14F-4D97-AF65-F5344CB8AC3E}">
        <p14:creationId xmlns:p14="http://schemas.microsoft.com/office/powerpoint/2010/main" val="2051023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名前</a:t>
            </a:r>
          </a:p>
        </p:txBody>
      </p:sp>
    </p:spTree>
    <p:extLst>
      <p:ext uri="{BB962C8B-B14F-4D97-AF65-F5344CB8AC3E}">
        <p14:creationId xmlns:p14="http://schemas.microsoft.com/office/powerpoint/2010/main" val="1986639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小川</a:t>
            </a:r>
          </a:p>
        </p:txBody>
      </p:sp>
    </p:spTree>
    <p:extLst>
      <p:ext uri="{BB962C8B-B14F-4D97-AF65-F5344CB8AC3E}">
        <p14:creationId xmlns:p14="http://schemas.microsoft.com/office/powerpoint/2010/main" val="2035775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一人</a:t>
            </a:r>
          </a:p>
        </p:txBody>
      </p:sp>
    </p:spTree>
    <p:extLst>
      <p:ext uri="{BB962C8B-B14F-4D97-AF65-F5344CB8AC3E}">
        <p14:creationId xmlns:p14="http://schemas.microsoft.com/office/powerpoint/2010/main" val="3894874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4564" y="512240"/>
            <a:ext cx="91440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木かげ</a:t>
            </a:r>
          </a:p>
        </p:txBody>
      </p:sp>
    </p:spTree>
    <p:extLst>
      <p:ext uri="{BB962C8B-B14F-4D97-AF65-F5344CB8AC3E}">
        <p14:creationId xmlns:p14="http://schemas.microsoft.com/office/powerpoint/2010/main" val="211603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二人</a:t>
            </a:r>
          </a:p>
        </p:txBody>
      </p:sp>
    </p:spTree>
    <p:extLst>
      <p:ext uri="{BB962C8B-B14F-4D97-AF65-F5344CB8AC3E}">
        <p14:creationId xmlns:p14="http://schemas.microsoft.com/office/powerpoint/2010/main" val="2849498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大人</a:t>
            </a:r>
          </a:p>
        </p:txBody>
      </p:sp>
    </p:spTree>
    <p:extLst>
      <p:ext uri="{BB962C8B-B14F-4D97-AF65-F5344CB8AC3E}">
        <p14:creationId xmlns:p14="http://schemas.microsoft.com/office/powerpoint/2010/main" val="3293107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野原</a:t>
            </a:r>
          </a:p>
        </p:txBody>
      </p:sp>
    </p:spTree>
    <p:extLst>
      <p:ext uri="{BB962C8B-B14F-4D97-AF65-F5344CB8AC3E}">
        <p14:creationId xmlns:p14="http://schemas.microsoft.com/office/powerpoint/2010/main" val="2073832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方</a:t>
            </a:r>
          </a:p>
        </p:txBody>
      </p:sp>
    </p:spTree>
    <p:extLst>
      <p:ext uri="{BB962C8B-B14F-4D97-AF65-F5344CB8AC3E}">
        <p14:creationId xmlns:p14="http://schemas.microsoft.com/office/powerpoint/2010/main" val="1853732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頭</a:t>
            </a:r>
          </a:p>
        </p:txBody>
      </p:sp>
    </p:spTree>
    <p:extLst>
      <p:ext uri="{BB962C8B-B14F-4D97-AF65-F5344CB8AC3E}">
        <p14:creationId xmlns:p14="http://schemas.microsoft.com/office/powerpoint/2010/main" val="3959472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答える</a:t>
            </a:r>
          </a:p>
        </p:txBody>
      </p:sp>
    </p:spTree>
    <p:extLst>
      <p:ext uri="{BB962C8B-B14F-4D97-AF65-F5344CB8AC3E}">
        <p14:creationId xmlns:p14="http://schemas.microsoft.com/office/powerpoint/2010/main" val="18235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本当</a:t>
            </a:r>
          </a:p>
        </p:txBody>
      </p:sp>
    </p:spTree>
    <p:extLst>
      <p:ext uri="{BB962C8B-B14F-4D97-AF65-F5344CB8AC3E}">
        <p14:creationId xmlns:p14="http://schemas.microsoft.com/office/powerpoint/2010/main" val="1189919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166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見下ろす</a:t>
            </a:r>
          </a:p>
        </p:txBody>
      </p:sp>
    </p:spTree>
    <p:extLst>
      <p:ext uri="{BB962C8B-B14F-4D97-AF65-F5344CB8AC3E}">
        <p14:creationId xmlns:p14="http://schemas.microsoft.com/office/powerpoint/2010/main" val="3157908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間</a:t>
            </a:r>
          </a:p>
        </p:txBody>
      </p:sp>
    </p:spTree>
    <p:extLst>
      <p:ext uri="{BB962C8B-B14F-4D97-AF65-F5344CB8AC3E}">
        <p14:creationId xmlns:p14="http://schemas.microsoft.com/office/powerpoint/2010/main" val="943999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湯気</a:t>
            </a:r>
          </a:p>
        </p:txBody>
      </p:sp>
    </p:spTree>
    <p:extLst>
      <p:ext uri="{BB962C8B-B14F-4D97-AF65-F5344CB8AC3E}">
        <p14:creationId xmlns:p14="http://schemas.microsoft.com/office/powerpoint/2010/main" val="233414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107504" y="1019716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光る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空気</a:t>
            </a:r>
          </a:p>
        </p:txBody>
      </p:sp>
    </p:spTree>
    <p:extLst>
      <p:ext uri="{BB962C8B-B14F-4D97-AF65-F5344CB8AC3E}">
        <p14:creationId xmlns:p14="http://schemas.microsoft.com/office/powerpoint/2010/main" val="2969975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風せん</a:t>
            </a:r>
          </a:p>
        </p:txBody>
      </p:sp>
    </p:spTree>
    <p:extLst>
      <p:ext uri="{BB962C8B-B14F-4D97-AF65-F5344CB8AC3E}">
        <p14:creationId xmlns:p14="http://schemas.microsoft.com/office/powerpoint/2010/main" val="1104825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元</a:t>
            </a:r>
          </a:p>
        </p:txBody>
      </p:sp>
    </p:spTree>
    <p:extLst>
      <p:ext uri="{BB962C8B-B14F-4D97-AF65-F5344CB8AC3E}">
        <p14:creationId xmlns:p14="http://schemas.microsoft.com/office/powerpoint/2010/main" val="1467110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場めん</a:t>
            </a:r>
          </a:p>
        </p:txBody>
      </p:sp>
    </p:spTree>
    <p:extLst>
      <p:ext uri="{BB962C8B-B14F-4D97-AF65-F5344CB8AC3E}">
        <p14:creationId xmlns:p14="http://schemas.microsoft.com/office/powerpoint/2010/main" val="98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会う</a:t>
            </a:r>
          </a:p>
        </p:txBody>
      </p:sp>
    </p:spTree>
    <p:extLst>
      <p:ext uri="{BB962C8B-B14F-4D97-AF65-F5344CB8AC3E}">
        <p14:creationId xmlns:p14="http://schemas.microsoft.com/office/powerpoint/2010/main" val="3020022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思う</a:t>
            </a:r>
          </a:p>
        </p:txBody>
      </p:sp>
    </p:spTree>
    <p:extLst>
      <p:ext uri="{BB962C8B-B14F-4D97-AF65-F5344CB8AC3E}">
        <p14:creationId xmlns:p14="http://schemas.microsoft.com/office/powerpoint/2010/main" val="3903881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756592" y="1635190"/>
            <a:ext cx="11041682" cy="4090466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お話</a:t>
            </a:r>
          </a:p>
        </p:txBody>
      </p:sp>
    </p:spTree>
    <p:extLst>
      <p:ext uri="{BB962C8B-B14F-4D97-AF65-F5344CB8AC3E}">
        <p14:creationId xmlns:p14="http://schemas.microsoft.com/office/powerpoint/2010/main" val="1540885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08520" y="1340768"/>
            <a:ext cx="9145016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音読</a:t>
            </a:r>
          </a:p>
        </p:txBody>
      </p:sp>
    </p:spTree>
    <p:extLst>
      <p:ext uri="{BB962C8B-B14F-4D97-AF65-F5344CB8AC3E}">
        <p14:creationId xmlns:p14="http://schemas.microsoft.com/office/powerpoint/2010/main" val="381863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1"/>
          <p:cNvSpPr>
            <a:spLocks noGrp="1"/>
          </p:cNvSpPr>
          <p:nvPr>
            <p:ph type="title"/>
          </p:nvPr>
        </p:nvSpPr>
        <p:spPr>
          <a:xfrm>
            <a:off x="22845" y="1844824"/>
            <a:ext cx="9144000" cy="452251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丸い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1024</TotalTime>
  <Words>74</Words>
  <Application>Microsoft Office PowerPoint</Application>
  <PresentationFormat>画面に合わせる (4:3)</PresentationFormat>
  <Paragraphs>65</Paragraphs>
  <Slides>65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65</vt:i4>
      </vt:variant>
    </vt:vector>
  </HeadingPairs>
  <TitlesOfParts>
    <vt:vector size="69" baseType="lpstr">
      <vt:lpstr>UD デジタル 教科書体 NK-R</vt:lpstr>
      <vt:lpstr>Arial</vt:lpstr>
      <vt:lpstr>Calibri</vt:lpstr>
      <vt:lpstr>Office テーマ</vt:lpstr>
      <vt:lpstr>風</vt:lpstr>
      <vt:lpstr>元気</vt:lpstr>
      <vt:lpstr>読む</vt:lpstr>
      <vt:lpstr>言う</vt:lpstr>
      <vt:lpstr>木かげ</vt:lpstr>
      <vt:lpstr>光る</vt:lpstr>
      <vt:lpstr>お話</vt:lpstr>
      <vt:lpstr>音読</vt:lpstr>
      <vt:lpstr>丸い</vt:lpstr>
      <vt:lpstr>声</vt:lpstr>
      <vt:lpstr>花だん</vt:lpstr>
      <vt:lpstr>こん虫</vt:lpstr>
      <vt:lpstr>一日中</vt:lpstr>
      <vt:lpstr>空ける</vt:lpstr>
      <vt:lpstr>日光</vt:lpstr>
      <vt:lpstr>上下</vt:lpstr>
      <vt:lpstr>上る</vt:lpstr>
      <vt:lpstr>行く</vt:lpstr>
      <vt:lpstr>分ける</vt:lpstr>
      <vt:lpstr>記ろく</vt:lpstr>
      <vt:lpstr>書く</vt:lpstr>
      <vt:lpstr>書き方</vt:lpstr>
      <vt:lpstr>作る</vt:lpstr>
      <vt:lpstr>点</vt:lpstr>
      <vt:lpstr>線</vt:lpstr>
      <vt:lpstr>画</vt:lpstr>
      <vt:lpstr>画数</vt:lpstr>
      <vt:lpstr>読書</vt:lpstr>
      <vt:lpstr>聞く</vt:lpstr>
      <vt:lpstr>何</vt:lpstr>
      <vt:lpstr>考える</vt:lpstr>
      <vt:lpstr>夜</vt:lpstr>
      <vt:lpstr>間</vt:lpstr>
      <vt:lpstr>数える</vt:lpstr>
      <vt:lpstr>多い</vt:lpstr>
      <vt:lpstr>少ない</vt:lpstr>
      <vt:lpstr>毛</vt:lpstr>
      <vt:lpstr>わた毛</vt:lpstr>
      <vt:lpstr>当たる</vt:lpstr>
      <vt:lpstr>時間</vt:lpstr>
      <vt:lpstr>生活科</vt:lpstr>
      <vt:lpstr>みの回り</vt:lpstr>
      <vt:lpstr>高さ</vt:lpstr>
      <vt:lpstr>黄色</vt:lpstr>
      <vt:lpstr>外国</vt:lpstr>
      <vt:lpstr>地名</vt:lpstr>
      <vt:lpstr>名前</vt:lpstr>
      <vt:lpstr>小川</vt:lpstr>
      <vt:lpstr>一人</vt:lpstr>
      <vt:lpstr>二人</vt:lpstr>
      <vt:lpstr>大人</vt:lpstr>
      <vt:lpstr>野原</vt:lpstr>
      <vt:lpstr>方</vt:lpstr>
      <vt:lpstr>頭</vt:lpstr>
      <vt:lpstr>答える</vt:lpstr>
      <vt:lpstr>本当</vt:lpstr>
      <vt:lpstr>見下ろす</vt:lpstr>
      <vt:lpstr>間</vt:lpstr>
      <vt:lpstr>湯気</vt:lpstr>
      <vt:lpstr>空気</vt:lpstr>
      <vt:lpstr>風せん</vt:lpstr>
      <vt:lpstr>元</vt:lpstr>
      <vt:lpstr>場めん</vt:lpstr>
      <vt:lpstr>会う</vt:lpstr>
      <vt:lpstr>思う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kitou takao</dc:creator>
  <cp:lastModifiedBy>大上　貴裕ogami628</cp:lastModifiedBy>
  <cp:revision>93</cp:revision>
  <dcterms:created xsi:type="dcterms:W3CDTF">2010-04-03T11:08:52Z</dcterms:created>
  <dcterms:modified xsi:type="dcterms:W3CDTF">2023-12-27T06:30:45Z</dcterms:modified>
</cp:coreProperties>
</file>