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416" r:id="rId4"/>
    <p:sldId id="260" r:id="rId5"/>
    <p:sldId id="399" r:id="rId6"/>
    <p:sldId id="261" r:id="rId7"/>
    <p:sldId id="400" r:id="rId8"/>
    <p:sldId id="267" r:id="rId9"/>
    <p:sldId id="401" r:id="rId10"/>
    <p:sldId id="268" r:id="rId11"/>
    <p:sldId id="402" r:id="rId12"/>
    <p:sldId id="403" r:id="rId13"/>
    <p:sldId id="269" r:id="rId14"/>
    <p:sldId id="404" r:id="rId15"/>
    <p:sldId id="270" r:id="rId16"/>
    <p:sldId id="405" r:id="rId17"/>
    <p:sldId id="272" r:id="rId18"/>
    <p:sldId id="406" r:id="rId19"/>
    <p:sldId id="407" r:id="rId20"/>
    <p:sldId id="408" r:id="rId21"/>
    <p:sldId id="273" r:id="rId22"/>
    <p:sldId id="409" r:id="rId23"/>
    <p:sldId id="410" r:id="rId24"/>
    <p:sldId id="274" r:id="rId25"/>
    <p:sldId id="411" r:id="rId26"/>
    <p:sldId id="412" r:id="rId27"/>
    <p:sldId id="275" r:id="rId28"/>
    <p:sldId id="350" r:id="rId29"/>
    <p:sldId id="276" r:id="rId30"/>
    <p:sldId id="277" r:id="rId31"/>
    <p:sldId id="278" r:id="rId32"/>
    <p:sldId id="279" r:id="rId33"/>
    <p:sldId id="280" r:id="rId34"/>
    <p:sldId id="281" r:id="rId35"/>
    <p:sldId id="286" r:id="rId36"/>
    <p:sldId id="287" r:id="rId37"/>
    <p:sldId id="417" r:id="rId38"/>
    <p:sldId id="418" r:id="rId39"/>
    <p:sldId id="419" r:id="rId40"/>
    <p:sldId id="291" r:id="rId41"/>
    <p:sldId id="292" r:id="rId42"/>
    <p:sldId id="293" r:id="rId43"/>
    <p:sldId id="294" r:id="rId44"/>
    <p:sldId id="295" r:id="rId45"/>
    <p:sldId id="296" r:id="rId46"/>
    <p:sldId id="310" r:id="rId47"/>
    <p:sldId id="298" r:id="rId48"/>
    <p:sldId id="299" r:id="rId49"/>
    <p:sldId id="307" r:id="rId50"/>
    <p:sldId id="302" r:id="rId51"/>
    <p:sldId id="303" r:id="rId52"/>
    <p:sldId id="304" r:id="rId53"/>
    <p:sldId id="420" r:id="rId54"/>
    <p:sldId id="421" r:id="rId55"/>
    <p:sldId id="422" r:id="rId56"/>
    <p:sldId id="314" r:id="rId57"/>
    <p:sldId id="301" r:id="rId58"/>
    <p:sldId id="309" r:id="rId59"/>
    <p:sldId id="305" r:id="rId60"/>
    <p:sldId id="423" r:id="rId61"/>
    <p:sldId id="424" r:id="rId62"/>
    <p:sldId id="425" r:id="rId63"/>
    <p:sldId id="426" r:id="rId64"/>
    <p:sldId id="427" r:id="rId65"/>
    <p:sldId id="428" r:id="rId66"/>
    <p:sldId id="429" r:id="rId67"/>
    <p:sldId id="431" r:id="rId68"/>
    <p:sldId id="432" r:id="rId69"/>
    <p:sldId id="433" r:id="rId70"/>
    <p:sldId id="434" r:id="rId71"/>
    <p:sldId id="435" r:id="rId72"/>
    <p:sldId id="436" r:id="rId73"/>
    <p:sldId id="437" r:id="rId74"/>
    <p:sldId id="438" r:id="rId75"/>
    <p:sldId id="439" r:id="rId76"/>
    <p:sldId id="440" r:id="rId77"/>
    <p:sldId id="441" r:id="rId78"/>
    <p:sldId id="442" r:id="rId79"/>
    <p:sldId id="443" r:id="rId80"/>
    <p:sldId id="444" r:id="rId81"/>
    <p:sldId id="445" r:id="rId82"/>
    <p:sldId id="446" r:id="rId83"/>
    <p:sldId id="447" r:id="rId84"/>
    <p:sldId id="448" r:id="rId85"/>
    <p:sldId id="449" r:id="rId86"/>
    <p:sldId id="450" r:id="rId87"/>
    <p:sldId id="451" r:id="rId88"/>
    <p:sldId id="452" r:id="rId89"/>
    <p:sldId id="453" r:id="rId90"/>
    <p:sldId id="454" r:id="rId91"/>
    <p:sldId id="455" r:id="rId92"/>
    <p:sldId id="456" r:id="rId93"/>
    <p:sldId id="457" r:id="rId94"/>
    <p:sldId id="458" r:id="rId95"/>
    <p:sldId id="459" r:id="rId96"/>
    <p:sldId id="460" r:id="rId97"/>
    <p:sldId id="461" r:id="rId98"/>
    <p:sldId id="462" r:id="rId99"/>
    <p:sldId id="463" r:id="rId100"/>
    <p:sldId id="464" r:id="rId101"/>
    <p:sldId id="465" r:id="rId102"/>
    <p:sldId id="466" r:id="rId103"/>
    <p:sldId id="467" r:id="rId104"/>
    <p:sldId id="468" r:id="rId105"/>
    <p:sldId id="475" r:id="rId106"/>
    <p:sldId id="469" r:id="rId107"/>
    <p:sldId id="300" r:id="rId108"/>
    <p:sldId id="470" r:id="rId109"/>
    <p:sldId id="471" r:id="rId110"/>
    <p:sldId id="472" r:id="rId111"/>
    <p:sldId id="473" r:id="rId112"/>
    <p:sldId id="474" r:id="rId113"/>
    <p:sldId id="306" r:id="rId1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36" autoAdjust="0"/>
    <p:restoredTop sz="94660"/>
  </p:normalViewPr>
  <p:slideViewPr>
    <p:cSldViewPr>
      <p:cViewPr varScale="1">
        <p:scale>
          <a:sx n="77" d="100"/>
          <a:sy n="77" d="100"/>
        </p:scale>
        <p:origin x="187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2020/2/11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四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</a:t>
            </a:r>
          </a:p>
        </p:txBody>
      </p:sp>
    </p:spTree>
    <p:extLst>
      <p:ext uri="{BB962C8B-B14F-4D97-AF65-F5344CB8AC3E}">
        <p14:creationId xmlns:p14="http://schemas.microsoft.com/office/powerpoint/2010/main" val="1789583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犬</a:t>
            </a:r>
          </a:p>
        </p:txBody>
      </p:sp>
    </p:spTree>
    <p:extLst>
      <p:ext uri="{BB962C8B-B14F-4D97-AF65-F5344CB8AC3E}">
        <p14:creationId xmlns:p14="http://schemas.microsoft.com/office/powerpoint/2010/main" val="2264881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早い</a:t>
            </a:r>
          </a:p>
        </p:txBody>
      </p:sp>
    </p:spTree>
    <p:extLst>
      <p:ext uri="{BB962C8B-B14F-4D97-AF65-F5344CB8AC3E}">
        <p14:creationId xmlns:p14="http://schemas.microsoft.com/office/powerpoint/2010/main" val="2729991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花だん</a:t>
            </a:r>
          </a:p>
        </p:txBody>
      </p:sp>
    </p:spTree>
    <p:extLst>
      <p:ext uri="{BB962C8B-B14F-4D97-AF65-F5344CB8AC3E}">
        <p14:creationId xmlns:p14="http://schemas.microsoft.com/office/powerpoint/2010/main" val="3770452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4126050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</a:t>
            </a:r>
            <a:r>
              <a:rPr lang="ja-JP" altLang="en-US" sz="344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る</a:t>
            </a:r>
            <a:endParaRPr lang="ja-JP" altLang="en-US" sz="344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7015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貝</a:t>
            </a:r>
          </a:p>
        </p:txBody>
      </p:sp>
    </p:spTree>
    <p:extLst>
      <p:ext uri="{BB962C8B-B14F-4D97-AF65-F5344CB8AC3E}">
        <p14:creationId xmlns:p14="http://schemas.microsoft.com/office/powerpoint/2010/main" val="3710501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0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林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右足</a:t>
            </a:r>
          </a:p>
        </p:txBody>
      </p:sp>
    </p:spTree>
    <p:extLst>
      <p:ext uri="{BB962C8B-B14F-4D97-AF65-F5344CB8AC3E}">
        <p14:creationId xmlns:p14="http://schemas.microsoft.com/office/powerpoint/2010/main" val="2129489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石</a:t>
            </a:r>
          </a:p>
        </p:txBody>
      </p:sp>
    </p:spTree>
    <p:extLst>
      <p:ext uri="{BB962C8B-B14F-4D97-AF65-F5344CB8AC3E}">
        <p14:creationId xmlns:p14="http://schemas.microsoft.com/office/powerpoint/2010/main" val="2873792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四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文字</a:t>
            </a:r>
          </a:p>
        </p:txBody>
      </p:sp>
    </p:spTree>
    <p:extLst>
      <p:ext uri="{BB962C8B-B14F-4D97-AF65-F5344CB8AC3E}">
        <p14:creationId xmlns:p14="http://schemas.microsoft.com/office/powerpoint/2010/main" val="307919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左</a:t>
            </a:r>
          </a:p>
        </p:txBody>
      </p:sp>
    </p:spTree>
    <p:extLst>
      <p:ext uri="{BB962C8B-B14F-4D97-AF65-F5344CB8AC3E}">
        <p14:creationId xmlns:p14="http://schemas.microsoft.com/office/powerpoint/2010/main" val="2876702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一年生</a:t>
            </a:r>
          </a:p>
        </p:txBody>
      </p:sp>
    </p:spTree>
    <p:extLst>
      <p:ext uri="{BB962C8B-B14F-4D97-AF65-F5344CB8AC3E}">
        <p14:creationId xmlns:p14="http://schemas.microsoft.com/office/powerpoint/2010/main" val="2183138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5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力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四つ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五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五つ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六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六つ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七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七つ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八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大きい</a:t>
            </a:r>
            <a:endParaRPr lang="ja-JP" altLang="en-US" sz="287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八つ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48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48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487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九つ</a:t>
            </a:r>
            <a:endParaRPr lang="ja-JP" altLang="en-US" sz="344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6905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十</a:t>
            </a:r>
            <a:r>
              <a:rPr lang="ja-JP" altLang="en-US" sz="23900" b="1" dirty="0" err="1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ぴ</a:t>
            </a:r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き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子ども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</a:t>
            </a:r>
            <a:endParaRPr lang="ja-JP" altLang="en-US" sz="413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男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小さい</a:t>
            </a:r>
            <a:endParaRPr lang="ja-JP" altLang="en-US" sz="287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5118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女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615473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天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青い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898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虫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26175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文しょう</a:t>
            </a:r>
          </a:p>
        </p:txBody>
      </p:sp>
    </p:spTree>
    <p:extLst>
      <p:ext uri="{BB962C8B-B14F-4D97-AF65-F5344CB8AC3E}">
        <p14:creationId xmlns:p14="http://schemas.microsoft.com/office/powerpoint/2010/main" val="3147657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622617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正しい</a:t>
            </a:r>
          </a:p>
        </p:txBody>
      </p:sp>
    </p:spTree>
    <p:extLst>
      <p:ext uri="{BB962C8B-B14F-4D97-AF65-F5344CB8AC3E}">
        <p14:creationId xmlns:p14="http://schemas.microsoft.com/office/powerpoint/2010/main" val="3476424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字</a:t>
            </a:r>
          </a:p>
        </p:txBody>
      </p:sp>
    </p:spTree>
    <p:extLst>
      <p:ext uri="{BB962C8B-B14F-4D97-AF65-F5344CB8AC3E}">
        <p14:creationId xmlns:p14="http://schemas.microsoft.com/office/powerpoint/2010/main" val="1722986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山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水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雨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タイトル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タイトル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15473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火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898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タイトル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5929313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月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タイトル 1"/>
          <p:cNvSpPr>
            <a:spLocks noGrp="1"/>
          </p:cNvSpPr>
          <p:nvPr>
            <p:ph type="title"/>
          </p:nvPr>
        </p:nvSpPr>
        <p:spPr>
          <a:xfrm>
            <a:off x="-39757" y="404664"/>
            <a:ext cx="9144000" cy="5929313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じどう車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タイトル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5929313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上げる</a:t>
            </a:r>
          </a:p>
        </p:txBody>
      </p:sp>
    </p:spTree>
    <p:extLst>
      <p:ext uri="{BB962C8B-B14F-4D97-AF65-F5344CB8AC3E}">
        <p14:creationId xmlns:p14="http://schemas.microsoft.com/office/powerpoint/2010/main" val="3649647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タイトル 1"/>
          <p:cNvSpPr>
            <a:spLocks noGrp="1"/>
          </p:cNvSpPr>
          <p:nvPr>
            <p:ph type="title"/>
          </p:nvPr>
        </p:nvSpPr>
        <p:spPr>
          <a:xfrm>
            <a:off x="-396552" y="454941"/>
            <a:ext cx="9881182" cy="5929313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気をつける</a:t>
            </a:r>
          </a:p>
        </p:txBody>
      </p:sp>
    </p:spTree>
    <p:extLst>
      <p:ext uri="{BB962C8B-B14F-4D97-AF65-F5344CB8AC3E}">
        <p14:creationId xmlns:p14="http://schemas.microsoft.com/office/powerpoint/2010/main" val="298465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タイトル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5929313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まい日</a:t>
            </a:r>
          </a:p>
        </p:txBody>
      </p:sp>
    </p:spTree>
    <p:extLst>
      <p:ext uri="{BB962C8B-B14F-4D97-AF65-F5344CB8AC3E}">
        <p14:creationId xmlns:p14="http://schemas.microsoft.com/office/powerpoint/2010/main" val="3931799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タイトル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472518" cy="551180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森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8987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出る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5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中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町</a:t>
            </a:r>
          </a:p>
        </p:txBody>
      </p:sp>
    </p:spTree>
    <p:extLst>
      <p:ext uri="{BB962C8B-B14F-4D97-AF65-F5344CB8AC3E}">
        <p14:creationId xmlns:p14="http://schemas.microsoft.com/office/powerpoint/2010/main" val="1564749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うち中</a:t>
            </a:r>
          </a:p>
        </p:txBody>
      </p:sp>
    </p:spTree>
    <p:extLst>
      <p:ext uri="{BB962C8B-B14F-4D97-AF65-F5344CB8AC3E}">
        <p14:creationId xmlns:p14="http://schemas.microsoft.com/office/powerpoint/2010/main" val="294273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入る</a:t>
            </a:r>
          </a:p>
        </p:txBody>
      </p:sp>
    </p:spTree>
    <p:extLst>
      <p:ext uri="{BB962C8B-B14F-4D97-AF65-F5344CB8AC3E}">
        <p14:creationId xmlns:p14="http://schemas.microsoft.com/office/powerpoint/2010/main" val="3880958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655069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夕がた</a:t>
            </a:r>
          </a:p>
        </p:txBody>
      </p:sp>
    </p:spTree>
    <p:extLst>
      <p:ext uri="{BB962C8B-B14F-4D97-AF65-F5344CB8AC3E}">
        <p14:creationId xmlns:p14="http://schemas.microsoft.com/office/powerpoint/2010/main" val="2701327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五百円</a:t>
            </a:r>
          </a:p>
        </p:txBody>
      </p:sp>
    </p:spTree>
    <p:extLst>
      <p:ext uri="{BB962C8B-B14F-4D97-AF65-F5344CB8AC3E}">
        <p14:creationId xmlns:p14="http://schemas.microsoft.com/office/powerpoint/2010/main" val="1853752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千円</a:t>
            </a:r>
          </a:p>
        </p:txBody>
      </p:sp>
    </p:spTree>
    <p:extLst>
      <p:ext uri="{BB962C8B-B14F-4D97-AF65-F5344CB8AC3E}">
        <p14:creationId xmlns:p14="http://schemas.microsoft.com/office/powerpoint/2010/main" val="1618992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出す</a:t>
            </a:r>
          </a:p>
        </p:txBody>
      </p:sp>
    </p:spTree>
    <p:extLst>
      <p:ext uri="{BB962C8B-B14F-4D97-AF65-F5344CB8AC3E}">
        <p14:creationId xmlns:p14="http://schemas.microsoft.com/office/powerpoint/2010/main" val="3383893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一月</a:t>
            </a:r>
          </a:p>
        </p:txBody>
      </p:sp>
    </p:spTree>
    <p:extLst>
      <p:ext uri="{BB962C8B-B14F-4D97-AF65-F5344CB8AC3E}">
        <p14:creationId xmlns:p14="http://schemas.microsoft.com/office/powerpoint/2010/main" val="233475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お正月</a:t>
            </a:r>
          </a:p>
        </p:txBody>
      </p:sp>
    </p:spTree>
    <p:extLst>
      <p:ext uri="{BB962C8B-B14F-4D97-AF65-F5344CB8AC3E}">
        <p14:creationId xmlns:p14="http://schemas.microsoft.com/office/powerpoint/2010/main" val="3877099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313184" y="274638"/>
            <a:ext cx="8579296" cy="622617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ニつ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三日</a:t>
            </a:r>
          </a:p>
        </p:txBody>
      </p:sp>
    </p:spTree>
    <p:extLst>
      <p:ext uri="{BB962C8B-B14F-4D97-AF65-F5344CB8AC3E}">
        <p14:creationId xmlns:p14="http://schemas.microsoft.com/office/powerpoint/2010/main" val="858357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</a:t>
            </a:r>
          </a:p>
        </p:txBody>
      </p:sp>
    </p:spTree>
    <p:extLst>
      <p:ext uri="{BB962C8B-B14F-4D97-AF65-F5344CB8AC3E}">
        <p14:creationId xmlns:p14="http://schemas.microsoft.com/office/powerpoint/2010/main" val="797889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六日</a:t>
            </a:r>
          </a:p>
        </p:txBody>
      </p:sp>
    </p:spTree>
    <p:extLst>
      <p:ext uri="{BB962C8B-B14F-4D97-AF65-F5344CB8AC3E}">
        <p14:creationId xmlns:p14="http://schemas.microsoft.com/office/powerpoint/2010/main" val="1153089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七日</a:t>
            </a:r>
          </a:p>
        </p:txBody>
      </p:sp>
    </p:spTree>
    <p:extLst>
      <p:ext uri="{BB962C8B-B14F-4D97-AF65-F5344CB8AC3E}">
        <p14:creationId xmlns:p14="http://schemas.microsoft.com/office/powerpoint/2010/main" val="3637600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天の川</a:t>
            </a:r>
          </a:p>
        </p:txBody>
      </p:sp>
    </p:spTree>
    <p:extLst>
      <p:ext uri="{BB962C8B-B14F-4D97-AF65-F5344CB8AC3E}">
        <p14:creationId xmlns:p14="http://schemas.microsoft.com/office/powerpoint/2010/main" val="3428089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23900" b="1" dirty="0" smtClean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大すき</a:t>
            </a:r>
            <a:endParaRPr lang="ja-JP" altLang="en-US" sz="239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8711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-324544" y="274638"/>
            <a:ext cx="9468544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月よう日</a:t>
            </a:r>
          </a:p>
        </p:txBody>
      </p:sp>
    </p:spTree>
    <p:extLst>
      <p:ext uri="{BB962C8B-B14F-4D97-AF65-F5344CB8AC3E}">
        <p14:creationId xmlns:p14="http://schemas.microsoft.com/office/powerpoint/2010/main" val="319539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-180528" y="274637"/>
            <a:ext cx="9756576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火よう日</a:t>
            </a:r>
          </a:p>
        </p:txBody>
      </p:sp>
    </p:spTree>
    <p:extLst>
      <p:ext uri="{BB962C8B-B14F-4D97-AF65-F5344CB8AC3E}">
        <p14:creationId xmlns:p14="http://schemas.microsoft.com/office/powerpoint/2010/main" val="1228165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-11765" y="310735"/>
            <a:ext cx="9342783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水よう日</a:t>
            </a:r>
          </a:p>
        </p:txBody>
      </p:sp>
    </p:spTree>
    <p:extLst>
      <p:ext uri="{BB962C8B-B14F-4D97-AF65-F5344CB8AC3E}">
        <p14:creationId xmlns:p14="http://schemas.microsoft.com/office/powerpoint/2010/main" val="3889088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八日</a:t>
            </a:r>
          </a:p>
        </p:txBody>
      </p:sp>
    </p:spTree>
    <p:extLst>
      <p:ext uri="{BB962C8B-B14F-4D97-AF65-F5344CB8AC3E}">
        <p14:creationId xmlns:p14="http://schemas.microsoft.com/office/powerpoint/2010/main" val="3384821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休み</a:t>
            </a:r>
          </a:p>
        </p:txBody>
      </p:sp>
    </p:spTree>
    <p:extLst>
      <p:ext uri="{BB962C8B-B14F-4D97-AF65-F5344CB8AC3E}">
        <p14:creationId xmlns:p14="http://schemas.microsoft.com/office/powerpoint/2010/main" val="2107999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468544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木よう日</a:t>
            </a:r>
          </a:p>
        </p:txBody>
      </p:sp>
    </p:spTree>
    <p:extLst>
      <p:ext uri="{BB962C8B-B14F-4D97-AF65-F5344CB8AC3E}">
        <p14:creationId xmlns:p14="http://schemas.microsoft.com/office/powerpoint/2010/main" val="2318962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お金</a:t>
            </a:r>
          </a:p>
        </p:txBody>
      </p:sp>
    </p:spTree>
    <p:extLst>
      <p:ext uri="{BB962C8B-B14F-4D97-AF65-F5344CB8AC3E}">
        <p14:creationId xmlns:p14="http://schemas.microsoft.com/office/powerpoint/2010/main" val="3223599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252520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金よう日</a:t>
            </a:r>
          </a:p>
        </p:txBody>
      </p:sp>
    </p:spTree>
    <p:extLst>
      <p:ext uri="{BB962C8B-B14F-4D97-AF65-F5344CB8AC3E}">
        <p14:creationId xmlns:p14="http://schemas.microsoft.com/office/powerpoint/2010/main" val="1876844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16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土あそび</a:t>
            </a:r>
          </a:p>
        </p:txBody>
      </p:sp>
    </p:spTree>
    <p:extLst>
      <p:ext uri="{BB962C8B-B14F-4D97-AF65-F5344CB8AC3E}">
        <p14:creationId xmlns:p14="http://schemas.microsoft.com/office/powerpoint/2010/main" val="1876715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-108520" y="274638"/>
            <a:ext cx="9252520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土よう日</a:t>
            </a:r>
          </a:p>
        </p:txBody>
      </p:sp>
    </p:spTree>
    <p:extLst>
      <p:ext uri="{BB962C8B-B14F-4D97-AF65-F5344CB8AC3E}">
        <p14:creationId xmlns:p14="http://schemas.microsoft.com/office/powerpoint/2010/main" val="3817429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糸車</a:t>
            </a:r>
          </a:p>
        </p:txBody>
      </p:sp>
    </p:spTree>
    <p:extLst>
      <p:ext uri="{BB962C8B-B14F-4D97-AF65-F5344CB8AC3E}">
        <p14:creationId xmlns:p14="http://schemas.microsoft.com/office/powerpoint/2010/main" val="2428043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目玉</a:t>
            </a:r>
          </a:p>
        </p:txBody>
      </p:sp>
    </p:spTree>
    <p:extLst>
      <p:ext uri="{BB962C8B-B14F-4D97-AF65-F5344CB8AC3E}">
        <p14:creationId xmlns:p14="http://schemas.microsoft.com/office/powerpoint/2010/main" val="2182061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村</a:t>
            </a:r>
          </a:p>
        </p:txBody>
      </p:sp>
    </p:spTree>
    <p:extLst>
      <p:ext uri="{BB962C8B-B14F-4D97-AF65-F5344CB8AC3E}">
        <p14:creationId xmlns:p14="http://schemas.microsoft.com/office/powerpoint/2010/main" val="3156120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下りる</a:t>
            </a:r>
          </a:p>
        </p:txBody>
      </p:sp>
    </p:spTree>
    <p:extLst>
      <p:ext uri="{BB962C8B-B14F-4D97-AF65-F5344CB8AC3E}">
        <p14:creationId xmlns:p14="http://schemas.microsoft.com/office/powerpoint/2010/main" val="906660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三つ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白い</a:t>
            </a:r>
          </a:p>
        </p:txBody>
      </p:sp>
    </p:spTree>
    <p:extLst>
      <p:ext uri="{BB962C8B-B14F-4D97-AF65-F5344CB8AC3E}">
        <p14:creationId xmlns:p14="http://schemas.microsoft.com/office/powerpoint/2010/main" val="383317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</a:t>
            </a:r>
          </a:p>
        </p:txBody>
      </p:sp>
    </p:spTree>
    <p:extLst>
      <p:ext uri="{BB962C8B-B14F-4D97-AF65-F5344CB8AC3E}">
        <p14:creationId xmlns:p14="http://schemas.microsoft.com/office/powerpoint/2010/main" val="2503726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赤ちゃん</a:t>
            </a:r>
          </a:p>
        </p:txBody>
      </p:sp>
    </p:spTree>
    <p:extLst>
      <p:ext uri="{BB962C8B-B14F-4D97-AF65-F5344CB8AC3E}">
        <p14:creationId xmlns:p14="http://schemas.microsoft.com/office/powerpoint/2010/main" val="1839410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-180528" y="260648"/>
            <a:ext cx="9396536" cy="601186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生まれる</a:t>
            </a:r>
          </a:p>
        </p:txBody>
      </p:sp>
    </p:spTree>
    <p:extLst>
      <p:ext uri="{BB962C8B-B14F-4D97-AF65-F5344CB8AC3E}">
        <p14:creationId xmlns:p14="http://schemas.microsoft.com/office/powerpoint/2010/main" val="3088421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耳</a:t>
            </a:r>
          </a:p>
        </p:txBody>
      </p:sp>
    </p:spTree>
    <p:extLst>
      <p:ext uri="{BB962C8B-B14F-4D97-AF65-F5344CB8AC3E}">
        <p14:creationId xmlns:p14="http://schemas.microsoft.com/office/powerpoint/2010/main" val="3231296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王さま</a:t>
            </a:r>
          </a:p>
        </p:txBody>
      </p:sp>
    </p:spTree>
    <p:extLst>
      <p:ext uri="{BB962C8B-B14F-4D97-AF65-F5344CB8AC3E}">
        <p14:creationId xmlns:p14="http://schemas.microsoft.com/office/powerpoint/2010/main" val="75083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口</a:t>
            </a:r>
          </a:p>
        </p:txBody>
      </p:sp>
    </p:spTree>
    <p:extLst>
      <p:ext uri="{BB962C8B-B14F-4D97-AF65-F5344CB8AC3E}">
        <p14:creationId xmlns:p14="http://schemas.microsoft.com/office/powerpoint/2010/main" val="220509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一年</a:t>
            </a:r>
          </a:p>
        </p:txBody>
      </p:sp>
    </p:spTree>
    <p:extLst>
      <p:ext uri="{BB962C8B-B14F-4D97-AF65-F5344CB8AC3E}">
        <p14:creationId xmlns:p14="http://schemas.microsoft.com/office/powerpoint/2010/main" val="961085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立つ</a:t>
            </a:r>
          </a:p>
        </p:txBody>
      </p:sp>
    </p:spTree>
    <p:extLst>
      <p:ext uri="{BB962C8B-B14F-4D97-AF65-F5344CB8AC3E}">
        <p14:creationId xmlns:p14="http://schemas.microsoft.com/office/powerpoint/2010/main" val="867145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01186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草</a:t>
            </a:r>
          </a:p>
        </p:txBody>
      </p:sp>
    </p:spTree>
    <p:extLst>
      <p:ext uri="{BB962C8B-B14F-4D97-AF65-F5344CB8AC3E}">
        <p14:creationId xmlns:p14="http://schemas.microsoft.com/office/powerpoint/2010/main" val="4279857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138</Words>
  <Application>Microsoft Office PowerPoint</Application>
  <PresentationFormat>画面に合わせる (4:3)</PresentationFormat>
  <Paragraphs>113</Paragraphs>
  <Slides>113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113</vt:i4>
      </vt:variant>
    </vt:vector>
  </HeadingPairs>
  <TitlesOfParts>
    <vt:vector size="118" baseType="lpstr">
      <vt:lpstr>ＭＳ Ｐゴシック</vt:lpstr>
      <vt:lpstr>UD デジタル 教科書体 NK-R</vt:lpstr>
      <vt:lpstr>Arial</vt:lpstr>
      <vt:lpstr>Calibri</vt:lpstr>
      <vt:lpstr>Office テーマ</vt:lpstr>
      <vt:lpstr>木</vt:lpstr>
      <vt:lpstr>大きい</vt:lpstr>
      <vt:lpstr>小さい</vt:lpstr>
      <vt:lpstr>一</vt:lpstr>
      <vt:lpstr>一つ</vt:lpstr>
      <vt:lpstr>ニ</vt:lpstr>
      <vt:lpstr>ニつ</vt:lpstr>
      <vt:lpstr>三</vt:lpstr>
      <vt:lpstr>三つ</vt:lpstr>
      <vt:lpstr>四</vt:lpstr>
      <vt:lpstr>四</vt:lpstr>
      <vt:lpstr>四つ</vt:lpstr>
      <vt:lpstr>五</vt:lpstr>
      <vt:lpstr>五つ</vt:lpstr>
      <vt:lpstr>六</vt:lpstr>
      <vt:lpstr>六つ</vt:lpstr>
      <vt:lpstr>七</vt:lpstr>
      <vt:lpstr>七つ</vt:lpstr>
      <vt:lpstr>八</vt:lpstr>
      <vt:lpstr>八つ</vt:lpstr>
      <vt:lpstr>九</vt:lpstr>
      <vt:lpstr>九</vt:lpstr>
      <vt:lpstr>九つ</vt:lpstr>
      <vt:lpstr>十</vt:lpstr>
      <vt:lpstr>十ぴき</vt:lpstr>
      <vt:lpstr>十</vt:lpstr>
      <vt:lpstr>子ども</vt:lpstr>
      <vt:lpstr>空</vt:lpstr>
      <vt:lpstr>男</vt:lpstr>
      <vt:lpstr>女</vt:lpstr>
      <vt:lpstr>手</vt:lpstr>
      <vt:lpstr>天</vt:lpstr>
      <vt:lpstr>青い</vt:lpstr>
      <vt:lpstr>見る</vt:lpstr>
      <vt:lpstr>学校</vt:lpstr>
      <vt:lpstr>虫</vt:lpstr>
      <vt:lpstr>文しょう</vt:lpstr>
      <vt:lpstr>正しい</vt:lpstr>
      <vt:lpstr>字</vt:lpstr>
      <vt:lpstr>山</vt:lpstr>
      <vt:lpstr>水</vt:lpstr>
      <vt:lpstr>雨</vt:lpstr>
      <vt:lpstr>上</vt:lpstr>
      <vt:lpstr>下</vt:lpstr>
      <vt:lpstr>日</vt:lpstr>
      <vt:lpstr>火</vt:lpstr>
      <vt:lpstr>田</vt:lpstr>
      <vt:lpstr>川</vt:lpstr>
      <vt:lpstr>竹</vt:lpstr>
      <vt:lpstr>月</vt:lpstr>
      <vt:lpstr>じどう車</vt:lpstr>
      <vt:lpstr>人</vt:lpstr>
      <vt:lpstr>上げる</vt:lpstr>
      <vt:lpstr>気をつける</vt:lpstr>
      <vt:lpstr>まい日</vt:lpstr>
      <vt:lpstr>本</vt:lpstr>
      <vt:lpstr>森</vt:lpstr>
      <vt:lpstr>出る</vt:lpstr>
      <vt:lpstr>中</vt:lpstr>
      <vt:lpstr>町</vt:lpstr>
      <vt:lpstr>うち中</vt:lpstr>
      <vt:lpstr>入る</vt:lpstr>
      <vt:lpstr>名前</vt:lpstr>
      <vt:lpstr>夕がた</vt:lpstr>
      <vt:lpstr>五百円</vt:lpstr>
      <vt:lpstr>千円</vt:lpstr>
      <vt:lpstr>出す</vt:lpstr>
      <vt:lpstr>一月</vt:lpstr>
      <vt:lpstr>お正月</vt:lpstr>
      <vt:lpstr>三日</vt:lpstr>
      <vt:lpstr>花</vt:lpstr>
      <vt:lpstr>六日</vt:lpstr>
      <vt:lpstr>七日</vt:lpstr>
      <vt:lpstr>天の川</vt:lpstr>
      <vt:lpstr>大すき</vt:lpstr>
      <vt:lpstr>月よう日</vt:lpstr>
      <vt:lpstr>火よう日</vt:lpstr>
      <vt:lpstr>水よう日</vt:lpstr>
      <vt:lpstr>八日</vt:lpstr>
      <vt:lpstr>休み</vt:lpstr>
      <vt:lpstr>木よう日</vt:lpstr>
      <vt:lpstr>お金</vt:lpstr>
      <vt:lpstr>金よう日</vt:lpstr>
      <vt:lpstr>土あそび</vt:lpstr>
      <vt:lpstr>土よう日</vt:lpstr>
      <vt:lpstr>糸車</vt:lpstr>
      <vt:lpstr>目玉</vt:lpstr>
      <vt:lpstr>村</vt:lpstr>
      <vt:lpstr>下りる</vt:lpstr>
      <vt:lpstr>白い</vt:lpstr>
      <vt:lpstr>音</vt:lpstr>
      <vt:lpstr>赤ちゃん</vt:lpstr>
      <vt:lpstr>生まれる</vt:lpstr>
      <vt:lpstr>耳</vt:lpstr>
      <vt:lpstr>王さま</vt:lpstr>
      <vt:lpstr>口</vt:lpstr>
      <vt:lpstr>一年</vt:lpstr>
      <vt:lpstr>立つ</vt:lpstr>
      <vt:lpstr>草</vt:lpstr>
      <vt:lpstr>先</vt:lpstr>
      <vt:lpstr>犬</vt:lpstr>
      <vt:lpstr>早い</vt:lpstr>
      <vt:lpstr>花だん</vt:lpstr>
      <vt:lpstr>年</vt:lpstr>
      <vt:lpstr>上る</vt:lpstr>
      <vt:lpstr>貝</vt:lpstr>
      <vt:lpstr>林</vt:lpstr>
      <vt:lpstr>右足</vt:lpstr>
      <vt:lpstr>石</vt:lpstr>
      <vt:lpstr>文字</vt:lpstr>
      <vt:lpstr>左</vt:lpstr>
      <vt:lpstr>一年生</vt:lpstr>
      <vt:lpstr>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吹田市教育委員会</cp:lastModifiedBy>
  <cp:revision>73</cp:revision>
  <dcterms:created xsi:type="dcterms:W3CDTF">2010-04-03T11:08:52Z</dcterms:created>
  <dcterms:modified xsi:type="dcterms:W3CDTF">2020-02-11T06:44:43Z</dcterms:modified>
</cp:coreProperties>
</file>