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43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2" r:id="rId14"/>
    <p:sldId id="273" r:id="rId15"/>
    <p:sldId id="274" r:id="rId16"/>
    <p:sldId id="275" r:id="rId17"/>
    <p:sldId id="271" r:id="rId18"/>
    <p:sldId id="276" r:id="rId19"/>
    <p:sldId id="278" r:id="rId20"/>
    <p:sldId id="279" r:id="rId21"/>
    <p:sldId id="280" r:id="rId22"/>
    <p:sldId id="277" r:id="rId23"/>
    <p:sldId id="270" r:id="rId24"/>
    <p:sldId id="267" r:id="rId25"/>
    <p:sldId id="284" r:id="rId26"/>
    <p:sldId id="285" r:id="rId27"/>
    <p:sldId id="283" r:id="rId28"/>
    <p:sldId id="428" r:id="rId29"/>
    <p:sldId id="282" r:id="rId30"/>
    <p:sldId id="287" r:id="rId31"/>
    <p:sldId id="290" r:id="rId32"/>
    <p:sldId id="289" r:id="rId33"/>
    <p:sldId id="288" r:id="rId34"/>
    <p:sldId id="281" r:id="rId35"/>
    <p:sldId id="299" r:id="rId36"/>
    <p:sldId id="298" r:id="rId37"/>
    <p:sldId id="297" r:id="rId38"/>
    <p:sldId id="296" r:id="rId39"/>
    <p:sldId id="295" r:id="rId40"/>
    <p:sldId id="294" r:id="rId41"/>
    <p:sldId id="293" r:id="rId42"/>
    <p:sldId id="292" r:id="rId43"/>
    <p:sldId id="392" r:id="rId44"/>
    <p:sldId id="300" r:id="rId45"/>
    <p:sldId id="301" r:id="rId4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9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77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269577"/>
      </p:ext>
    </p:extLst>
  </p:cSld>
  <p:clrMapOvr>
    <a:masterClrMapping/>
  </p:clrMapOvr>
  <p:transition advClick="0"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06350"/>
      </p:ext>
    </p:extLst>
  </p:cSld>
  <p:clrMapOvr>
    <a:masterClrMapping/>
  </p:clrMapOvr>
  <p:transition advClick="0"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15963"/>
      </p:ext>
    </p:extLst>
  </p:cSld>
  <p:clrMapOvr>
    <a:masterClrMapping/>
  </p:clrMapOvr>
  <p:transition advClick="0"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551695"/>
      </p:ext>
    </p:extLst>
  </p:cSld>
  <p:clrMapOvr>
    <a:masterClrMapping/>
  </p:clrMapOvr>
  <p:transition advClick="0"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497565"/>
      </p:ext>
    </p:extLst>
  </p:cSld>
  <p:clrMapOvr>
    <a:masterClrMapping/>
  </p:clrMapOvr>
  <p:transition advClick="0"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873856"/>
      </p:ext>
    </p:extLst>
  </p:cSld>
  <p:clrMapOvr>
    <a:masterClrMapping/>
  </p:clrMapOvr>
  <p:transition advClick="0"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924356"/>
      </p:ext>
    </p:extLst>
  </p:cSld>
  <p:clrMapOvr>
    <a:masterClrMapping/>
  </p:clrMapOvr>
  <p:transition advClick="0"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40568"/>
      </p:ext>
    </p:extLst>
  </p:cSld>
  <p:clrMapOvr>
    <a:masterClrMapping/>
  </p:clrMapOvr>
  <p:transition advClick="0"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478543"/>
      </p:ext>
    </p:extLst>
  </p:cSld>
  <p:clrMapOvr>
    <a:masterClrMapping/>
  </p:clrMapOvr>
  <p:transition advClick="0"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896603"/>
      </p:ext>
    </p:extLst>
  </p:cSld>
  <p:clrMapOvr>
    <a:masterClrMapping/>
  </p:clrMapOvr>
  <p:transition advClick="0"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614896"/>
      </p:ext>
    </p:extLst>
  </p:cSld>
  <p:clrMapOvr>
    <a:masterClrMapping/>
  </p:clrMapOvr>
  <p:transition advClick="0"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24410-1D23-44A5-A97C-9FD5E8E5DCB6}" type="datetimeFigureOut">
              <a:rPr kumimoji="1" lang="ja-JP" altLang="en-US" smtClean="0"/>
              <a:pPr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D599A-EE1F-4727-AD46-D8F6100805B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40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285148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223595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47766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029164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464201" y="2694393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167492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331043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11983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82714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71899" y="2545950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ちく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193257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5467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710529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207698" y="2622431"/>
            <a:ext cx="6866627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ぬ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6278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495968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なす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090876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にじ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845612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530220" y="2629078"/>
            <a:ext cx="6659242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ぬる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21679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151585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607305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46460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37330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8905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び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342936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000664" y="2708694"/>
            <a:ext cx="6469811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073609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98581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66493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みか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988792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むかで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6354350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めだ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470182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26140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888563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401117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39110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らく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1352274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38687" y="3036498"/>
            <a:ext cx="6487064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478605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りす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123969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0423" y="2675731"/>
            <a:ext cx="7632441" cy="1325563"/>
          </a:xfrm>
        </p:spPr>
        <p:txBody>
          <a:bodyPr>
            <a:noAutofit/>
          </a:bodyPr>
          <a:lstStyle/>
          <a:p>
            <a:r>
              <a:rPr lang="ja-JP" altLang="en-US" sz="11500" b="1" dirty="0" err="1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るうれ</a:t>
            </a:r>
            <a:r>
              <a:rPr lang="ja-JP" altLang="en-US" sz="11500" b="1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っ</a:t>
            </a:r>
            <a:r>
              <a:rPr lang="ja-JP" altLang="en-US" sz="115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15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170931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れんげ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5548347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ろば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179947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わ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607573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49086" y="2675731"/>
            <a:ext cx="7415020" cy="1325563"/>
          </a:xfrm>
        </p:spPr>
        <p:txBody>
          <a:bodyPr>
            <a:noAutofit/>
          </a:bodyPr>
          <a:lstStyle/>
          <a:p>
            <a:r>
              <a:rPr lang="ja-JP" altLang="en-US" sz="138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ぺんぎ</a:t>
            </a:r>
            <a:r>
              <a:rPr lang="ja-JP" altLang="en-US" sz="13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ん</a:t>
            </a:r>
            <a:endParaRPr kumimoji="1" lang="ja-JP" altLang="en-US" sz="13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9516463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61221" y="2831576"/>
            <a:ext cx="6538822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おに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699179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011008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kumimoji="1"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きく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685922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239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</a:t>
            </a:r>
            <a:r>
              <a:rPr lang="ja-JP" altLang="en-US" sz="239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</a:t>
            </a:r>
            <a:endParaRPr kumimoji="1" lang="ja-JP" altLang="en-US" sz="239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8528135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380226" y="2675731"/>
            <a:ext cx="6883880" cy="1325563"/>
          </a:xfrm>
        </p:spPr>
        <p:txBody>
          <a:bodyPr>
            <a:noAutofit/>
          </a:bodyPr>
          <a:lstStyle/>
          <a:p>
            <a:r>
              <a:rPr lang="ja-JP" altLang="en-US" sz="16600" b="1" dirty="0" smtClean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</a:t>
            </a:r>
            <a:r>
              <a:rPr lang="ja-JP" altLang="en-US" sz="1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  <a:endParaRPr kumimoji="1" lang="ja-JP" altLang="en-US" sz="1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234981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</TotalTime>
  <Words>53</Words>
  <Application>Microsoft Office PowerPoint</Application>
  <PresentationFormat>画面に合わせる (4:3)</PresentationFormat>
  <Paragraphs>45</Paragraphs>
  <Slides>45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45</vt:i4>
      </vt:variant>
    </vt:vector>
  </HeadingPairs>
  <TitlesOfParts>
    <vt:vector size="51" baseType="lpstr">
      <vt:lpstr>ＭＳ Ｐゴシック</vt:lpstr>
      <vt:lpstr>UD デジタル 教科書体 N-B</vt:lpstr>
      <vt:lpstr>Arial</vt:lpstr>
      <vt:lpstr>Calibri</vt:lpstr>
      <vt:lpstr>Calibri Light</vt:lpstr>
      <vt:lpstr>Office テーマ</vt:lpstr>
      <vt:lpstr>あり</vt:lpstr>
      <vt:lpstr>いぬ</vt:lpstr>
      <vt:lpstr>うし</vt:lpstr>
      <vt:lpstr>えき</vt:lpstr>
      <vt:lpstr>おに</vt:lpstr>
      <vt:lpstr>かめ</vt:lpstr>
      <vt:lpstr>きく</vt:lpstr>
      <vt:lpstr>くも</vt:lpstr>
      <vt:lpstr>けいと</vt:lpstr>
      <vt:lpstr>こい</vt:lpstr>
      <vt:lpstr>さい</vt:lpstr>
      <vt:lpstr>しか</vt:lpstr>
      <vt:lpstr>すし</vt:lpstr>
      <vt:lpstr>せみ</vt:lpstr>
      <vt:lpstr>そら</vt:lpstr>
      <vt:lpstr>たこ</vt:lpstr>
      <vt:lpstr>ちくわ</vt:lpstr>
      <vt:lpstr>つき</vt:lpstr>
      <vt:lpstr>てんと</vt:lpstr>
      <vt:lpstr>とり</vt:lpstr>
      <vt:lpstr>なす</vt:lpstr>
      <vt:lpstr>にじ</vt:lpstr>
      <vt:lpstr>ぬる</vt:lpstr>
      <vt:lpstr>ねこ</vt:lpstr>
      <vt:lpstr>のり</vt:lpstr>
      <vt:lpstr>はり</vt:lpstr>
      <vt:lpstr>ひな</vt:lpstr>
      <vt:lpstr>ふね</vt:lpstr>
      <vt:lpstr>へび</vt:lpstr>
      <vt:lpstr>ほん</vt:lpstr>
      <vt:lpstr>まり</vt:lpstr>
      <vt:lpstr>みかん</vt:lpstr>
      <vt:lpstr>むかで</vt:lpstr>
      <vt:lpstr>めだか</vt:lpstr>
      <vt:lpstr>もも</vt:lpstr>
      <vt:lpstr>やぎ</vt:lpstr>
      <vt:lpstr>ゆり</vt:lpstr>
      <vt:lpstr>よる</vt:lpstr>
      <vt:lpstr>らくだ</vt:lpstr>
      <vt:lpstr>りす</vt:lpstr>
      <vt:lpstr>るうれっと</vt:lpstr>
      <vt:lpstr>れんげ</vt:lpstr>
      <vt:lpstr>ろば</vt:lpstr>
      <vt:lpstr>わし</vt:lpstr>
      <vt:lpstr>ぺんぎん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あり</dc:title>
  <dc:creator>minako kito</dc:creator>
  <cp:lastModifiedBy>吹田市教育委員会</cp:lastModifiedBy>
  <cp:revision>81</cp:revision>
  <dcterms:created xsi:type="dcterms:W3CDTF">2015-05-31T10:28:12Z</dcterms:created>
  <dcterms:modified xsi:type="dcterms:W3CDTF">2020-05-21T08:09:05Z</dcterms:modified>
</cp:coreProperties>
</file>