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2" r:id="rId3"/>
    <p:sldId id="402" r:id="rId4"/>
    <p:sldId id="258" r:id="rId5"/>
    <p:sldId id="304" r:id="rId6"/>
    <p:sldId id="403" r:id="rId7"/>
    <p:sldId id="449" r:id="rId8"/>
    <p:sldId id="306" r:id="rId9"/>
    <p:sldId id="404" r:id="rId10"/>
    <p:sldId id="260" r:id="rId11"/>
    <p:sldId id="308" r:id="rId12"/>
    <p:sldId id="405" r:id="rId13"/>
    <p:sldId id="261" r:id="rId14"/>
    <p:sldId id="310" r:id="rId15"/>
    <p:sldId id="406" r:id="rId16"/>
    <p:sldId id="262" r:id="rId17"/>
    <p:sldId id="311" r:id="rId18"/>
    <p:sldId id="407" r:id="rId19"/>
    <p:sldId id="263" r:id="rId20"/>
    <p:sldId id="313" r:id="rId21"/>
    <p:sldId id="408" r:id="rId22"/>
    <p:sldId id="264" r:id="rId23"/>
    <p:sldId id="315" r:id="rId24"/>
    <p:sldId id="409" r:id="rId25"/>
    <p:sldId id="265" r:id="rId26"/>
    <p:sldId id="317" r:id="rId27"/>
    <p:sldId id="410" r:id="rId28"/>
    <p:sldId id="266" r:id="rId29"/>
    <p:sldId id="319" r:id="rId30"/>
    <p:sldId id="411" r:id="rId31"/>
    <p:sldId id="268" r:id="rId32"/>
    <p:sldId id="321" r:id="rId33"/>
    <p:sldId id="412" r:id="rId34"/>
    <p:sldId id="269" r:id="rId35"/>
    <p:sldId id="323" r:id="rId36"/>
    <p:sldId id="413" r:id="rId37"/>
    <p:sldId id="272" r:id="rId38"/>
    <p:sldId id="394" r:id="rId39"/>
    <p:sldId id="414" r:id="rId40"/>
    <p:sldId id="273" r:id="rId41"/>
    <p:sldId id="327" r:id="rId42"/>
    <p:sldId id="415" r:id="rId43"/>
    <p:sldId id="274" r:id="rId44"/>
    <p:sldId id="329" r:id="rId45"/>
    <p:sldId id="330" r:id="rId46"/>
    <p:sldId id="275" r:id="rId47"/>
    <p:sldId id="331" r:id="rId48"/>
    <p:sldId id="416" r:id="rId49"/>
    <p:sldId id="271" r:id="rId50"/>
    <p:sldId id="333" r:id="rId51"/>
    <p:sldId id="417" r:id="rId52"/>
    <p:sldId id="276" r:id="rId53"/>
    <p:sldId id="335" r:id="rId54"/>
    <p:sldId id="418" r:id="rId55"/>
    <p:sldId id="278" r:id="rId56"/>
    <p:sldId id="337" r:id="rId57"/>
    <p:sldId id="419" r:id="rId58"/>
    <p:sldId id="279" r:id="rId59"/>
    <p:sldId id="339" r:id="rId60"/>
    <p:sldId id="420" r:id="rId61"/>
    <p:sldId id="280" r:id="rId62"/>
    <p:sldId id="341" r:id="rId63"/>
    <p:sldId id="421" r:id="rId64"/>
    <p:sldId id="277" r:id="rId65"/>
    <p:sldId id="343" r:id="rId66"/>
    <p:sldId id="422" r:id="rId67"/>
    <p:sldId id="270" r:id="rId68"/>
    <p:sldId id="345" r:id="rId69"/>
    <p:sldId id="450" r:id="rId70"/>
    <p:sldId id="267" r:id="rId71"/>
    <p:sldId id="347" r:id="rId72"/>
    <p:sldId id="424" r:id="rId73"/>
    <p:sldId id="284" r:id="rId74"/>
    <p:sldId id="349" r:id="rId75"/>
    <p:sldId id="425" r:id="rId76"/>
    <p:sldId id="285" r:id="rId77"/>
    <p:sldId id="352" r:id="rId78"/>
    <p:sldId id="426" r:id="rId79"/>
    <p:sldId id="283" r:id="rId80"/>
    <p:sldId id="353" r:id="rId81"/>
    <p:sldId id="427" r:id="rId82"/>
    <p:sldId id="447" r:id="rId83"/>
    <p:sldId id="356" r:id="rId84"/>
    <p:sldId id="428" r:id="rId85"/>
    <p:sldId id="282" r:id="rId86"/>
    <p:sldId id="358" r:id="rId87"/>
    <p:sldId id="429" r:id="rId88"/>
    <p:sldId id="287" r:id="rId89"/>
    <p:sldId id="360" r:id="rId90"/>
    <p:sldId id="430" r:id="rId91"/>
    <p:sldId id="290" r:id="rId92"/>
    <p:sldId id="362" r:id="rId93"/>
    <p:sldId id="431" r:id="rId94"/>
    <p:sldId id="289" r:id="rId95"/>
    <p:sldId id="364" r:id="rId96"/>
    <p:sldId id="432" r:id="rId97"/>
    <p:sldId id="288" r:id="rId98"/>
    <p:sldId id="366" r:id="rId99"/>
    <p:sldId id="448" r:id="rId100"/>
    <p:sldId id="281" r:id="rId101"/>
    <p:sldId id="368" r:id="rId102"/>
    <p:sldId id="434" r:id="rId103"/>
    <p:sldId id="299" r:id="rId104"/>
    <p:sldId id="372" r:id="rId105"/>
    <p:sldId id="435" r:id="rId106"/>
    <p:sldId id="298" r:id="rId107"/>
    <p:sldId id="370" r:id="rId108"/>
    <p:sldId id="436" r:id="rId109"/>
    <p:sldId id="297" r:id="rId110"/>
    <p:sldId id="374" r:id="rId111"/>
    <p:sldId id="437" r:id="rId112"/>
    <p:sldId id="296" r:id="rId113"/>
    <p:sldId id="376" r:id="rId114"/>
    <p:sldId id="438" r:id="rId115"/>
    <p:sldId id="295" r:id="rId116"/>
    <p:sldId id="378" r:id="rId117"/>
    <p:sldId id="439" r:id="rId118"/>
    <p:sldId id="294" r:id="rId119"/>
    <p:sldId id="380" r:id="rId120"/>
    <p:sldId id="440" r:id="rId121"/>
    <p:sldId id="293" r:id="rId122"/>
    <p:sldId id="382" r:id="rId123"/>
    <p:sldId id="441" r:id="rId124"/>
    <p:sldId id="292" r:id="rId125"/>
    <p:sldId id="384" r:id="rId126"/>
    <p:sldId id="442" r:id="rId127"/>
    <p:sldId id="392" r:id="rId128"/>
    <p:sldId id="386" r:id="rId129"/>
    <p:sldId id="443" r:id="rId130"/>
    <p:sldId id="300" r:id="rId131"/>
    <p:sldId id="388" r:id="rId132"/>
    <p:sldId id="444" r:id="rId133"/>
    <p:sldId id="301" r:id="rId134"/>
    <p:sldId id="389" r:id="rId135"/>
    <p:sldId id="445" r:id="rId1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27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269577"/>
      </p:ext>
    </p:extLst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06350"/>
      </p:ext>
    </p:extLst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15963"/>
      </p:ext>
    </p:extLst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51695"/>
      </p:ext>
    </p:extLst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497565"/>
      </p:ext>
    </p:extLst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873856"/>
      </p:ext>
    </p:extLst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924356"/>
      </p:ext>
    </p:extLst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40568"/>
      </p:ext>
    </p:extLst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478543"/>
      </p:ext>
    </p:extLst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896603"/>
      </p:ext>
    </p:extLst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614896"/>
      </p:ext>
    </p:extLst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40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5" Type="http://schemas.openxmlformats.org/officeDocument/2006/relationships/image" Target="../media/image2.png"/><Relationship Id="rId4" Type="http://schemas.openxmlformats.org/officeDocument/2006/relationships/image" Target="../media/image36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6.m4a"/><Relationship Id="rId1" Type="http://schemas.microsoft.com/office/2007/relationships/media" Target="../media/media36.m4a"/><Relationship Id="rId5" Type="http://schemas.openxmlformats.org/officeDocument/2006/relationships/image" Target="../media/image2.png"/><Relationship Id="rId4" Type="http://schemas.openxmlformats.org/officeDocument/2006/relationships/image" Target="../media/image37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7.m4a"/><Relationship Id="rId1" Type="http://schemas.microsoft.com/office/2007/relationships/media" Target="../media/media37.m4a"/><Relationship Id="rId5" Type="http://schemas.openxmlformats.org/officeDocument/2006/relationships/image" Target="../media/image2.png"/><Relationship Id="rId4" Type="http://schemas.openxmlformats.org/officeDocument/2006/relationships/image" Target="../media/image38.pn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5" Type="http://schemas.openxmlformats.org/officeDocument/2006/relationships/image" Target="../media/image2.png"/><Relationship Id="rId4" Type="http://schemas.openxmlformats.org/officeDocument/2006/relationships/image" Target="../media/image39.pn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5" Type="http://schemas.openxmlformats.org/officeDocument/2006/relationships/image" Target="../media/image2.png"/><Relationship Id="rId4" Type="http://schemas.openxmlformats.org/officeDocument/2006/relationships/image" Target="../media/image40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0.m4a"/><Relationship Id="rId1" Type="http://schemas.microsoft.com/office/2007/relationships/media" Target="../media/media40.m4a"/><Relationship Id="rId5" Type="http://schemas.openxmlformats.org/officeDocument/2006/relationships/image" Target="../media/image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1.m4a"/><Relationship Id="rId1" Type="http://schemas.microsoft.com/office/2007/relationships/media" Target="../media/media41.m4a"/><Relationship Id="rId5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2.m4a"/><Relationship Id="rId1" Type="http://schemas.microsoft.com/office/2007/relationships/media" Target="../media/media42.m4a"/><Relationship Id="rId5" Type="http://schemas.openxmlformats.org/officeDocument/2006/relationships/image" Target="../media/image2.png"/><Relationship Id="rId4" Type="http://schemas.openxmlformats.org/officeDocument/2006/relationships/image" Target="../media/image43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3.m4a"/><Relationship Id="rId1" Type="http://schemas.microsoft.com/office/2007/relationships/media" Target="../media/media43.m4a"/><Relationship Id="rId5" Type="http://schemas.openxmlformats.org/officeDocument/2006/relationships/image" Target="../media/image2.png"/><Relationship Id="rId4" Type="http://schemas.openxmlformats.org/officeDocument/2006/relationships/image" Target="../media/image44.png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4.m4a"/><Relationship Id="rId1" Type="http://schemas.microsoft.com/office/2007/relationships/media" Target="../media/media44.m4a"/><Relationship Id="rId5" Type="http://schemas.openxmlformats.org/officeDocument/2006/relationships/image" Target="../media/image2.png"/><Relationship Id="rId4" Type="http://schemas.openxmlformats.org/officeDocument/2006/relationships/image" Target="../media/image45.png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5.m4a"/><Relationship Id="rId1" Type="http://schemas.microsoft.com/office/2007/relationships/media" Target="../media/media45.m4a"/><Relationship Id="rId5" Type="http://schemas.openxmlformats.org/officeDocument/2006/relationships/image" Target="../media/image2.png"/><Relationship Id="rId4" Type="http://schemas.openxmlformats.org/officeDocument/2006/relationships/image" Target="../media/image46.png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2.png"/><Relationship Id="rId4" Type="http://schemas.openxmlformats.org/officeDocument/2006/relationships/image" Target="../media/image16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5" Type="http://schemas.openxmlformats.org/officeDocument/2006/relationships/image" Target="../media/image2.png"/><Relationship Id="rId4" Type="http://schemas.openxmlformats.org/officeDocument/2006/relationships/image" Target="../media/image27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2.png"/><Relationship Id="rId4" Type="http://schemas.openxmlformats.org/officeDocument/2006/relationships/image" Target="../media/image28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5" Type="http://schemas.openxmlformats.org/officeDocument/2006/relationships/image" Target="../media/image2.png"/><Relationship Id="rId4" Type="http://schemas.openxmlformats.org/officeDocument/2006/relationships/image" Target="../media/image29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5" Type="http://schemas.openxmlformats.org/officeDocument/2006/relationships/image" Target="../media/image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5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285148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8687" y="3036498"/>
            <a:ext cx="6487064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78605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めだ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4701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926" y="1177581"/>
            <a:ext cx="6294532" cy="4657954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94620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めだ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874734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26140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603" y="662026"/>
            <a:ext cx="5568727" cy="5206759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91601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35555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888563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04" y="556437"/>
            <a:ext cx="5037511" cy="596155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22690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727695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40111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1" y="1080655"/>
            <a:ext cx="8152523" cy="4595985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4466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044" y="1049066"/>
            <a:ext cx="5846291" cy="4969348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30107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218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3911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49" y="722376"/>
            <a:ext cx="5702531" cy="527484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602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472885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135227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1" y="749393"/>
            <a:ext cx="6322943" cy="5485153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6204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197009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123969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305" y="983562"/>
            <a:ext cx="4703965" cy="4562846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06511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8687" y="3036498"/>
            <a:ext cx="6487064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30078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16980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0423" y="2675731"/>
            <a:ext cx="7632441" cy="1325563"/>
          </a:xfrm>
        </p:spPr>
        <p:txBody>
          <a:bodyPr>
            <a:noAutofit/>
          </a:bodyPr>
          <a:lstStyle/>
          <a:p>
            <a:r>
              <a:rPr lang="ja-JP" altLang="en-US" sz="11500" b="1" dirty="0" err="1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るうれ</a:t>
            </a:r>
            <a:r>
              <a:rPr lang="ja-JP" altLang="en-US" sz="115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っ</a:t>
            </a:r>
            <a:r>
              <a:rPr lang="ja-JP" altLang="en-US" sz="115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15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7093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554" y="541491"/>
            <a:ext cx="5752406" cy="5622977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21069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0423" y="2675731"/>
            <a:ext cx="7632441" cy="1325563"/>
          </a:xfrm>
        </p:spPr>
        <p:txBody>
          <a:bodyPr>
            <a:noAutofit/>
          </a:bodyPr>
          <a:lstStyle/>
          <a:p>
            <a:r>
              <a:rPr lang="ja-JP" altLang="en-US" sz="11500" b="1" dirty="0" err="1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るうれ</a:t>
            </a:r>
            <a:r>
              <a:rPr lang="ja-JP" altLang="en-US" sz="115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っ</a:t>
            </a:r>
            <a:r>
              <a:rPr lang="ja-JP" altLang="en-US" sz="115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15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2026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れんげ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55483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14" y="842577"/>
            <a:ext cx="6935585" cy="5739197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627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れんげ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813486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ろば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179947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09" y="734183"/>
            <a:ext cx="4405746" cy="5456032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1035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ろば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6159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2642" y="3260784"/>
            <a:ext cx="6538822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おに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99179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60757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483" y="1213658"/>
            <a:ext cx="4814455" cy="4573732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94987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667423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49086" y="2675731"/>
            <a:ext cx="7415020" cy="1325563"/>
          </a:xfrm>
        </p:spPr>
        <p:txBody>
          <a:bodyPr>
            <a:noAutofit/>
          </a:bodyPr>
          <a:lstStyle/>
          <a:p>
            <a:r>
              <a:rPr lang="ja-JP" altLang="en-US" sz="138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ぺんぎ</a:t>
            </a:r>
            <a:r>
              <a:rPr lang="ja-JP" altLang="en-US" sz="13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3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951646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782" y="666502"/>
            <a:ext cx="4205027" cy="5881157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5026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49086" y="2675731"/>
            <a:ext cx="7415020" cy="1325563"/>
          </a:xfrm>
        </p:spPr>
        <p:txBody>
          <a:bodyPr>
            <a:noAutofit/>
          </a:bodyPr>
          <a:lstStyle/>
          <a:p>
            <a:r>
              <a:rPr lang="ja-JP" altLang="en-US" sz="138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ぺんぎ</a:t>
            </a:r>
            <a:r>
              <a:rPr lang="ja-JP" altLang="en-US" sz="13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3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84542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8" y="578499"/>
            <a:ext cx="4675499" cy="55994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0531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2642" y="3260784"/>
            <a:ext cx="6538822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おに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141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011008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535" y="144143"/>
            <a:ext cx="6999316" cy="622939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18806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21518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きく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685922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89" y="270163"/>
            <a:ext cx="6301047" cy="6301047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69304" y="542387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8216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652549"/>
            <a:ext cx="5519651" cy="551965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14275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きく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93971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85281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29" y="764772"/>
            <a:ext cx="5540432" cy="5540432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65531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7177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234981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647" y="725326"/>
            <a:ext cx="6170815" cy="5546020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92335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406798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223595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059" y="717946"/>
            <a:ext cx="5187142" cy="5503599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7524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357408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971925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47766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8" y="665019"/>
            <a:ext cx="6986627" cy="5604828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5357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713412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029164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750" y="920114"/>
            <a:ext cx="4151428" cy="5062717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253259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77967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64201" y="2694393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167492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64" y="465513"/>
            <a:ext cx="6434917" cy="4970973"/>
          </a:xfr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2745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64201" y="2694393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43082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207698" y="2622431"/>
            <a:ext cx="6866627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6278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331043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424" y="600594"/>
            <a:ext cx="5392633" cy="5617326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41101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0322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11983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5" y="1265530"/>
            <a:ext cx="7880465" cy="4439328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5611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11983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82714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967" y="685627"/>
            <a:ext cx="5562599" cy="5534786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389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542396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71899" y="2545950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193257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30" y="622808"/>
            <a:ext cx="5320146" cy="5994531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10685" y="519993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71114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102" y="795528"/>
            <a:ext cx="5146098" cy="4940254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7395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71899" y="2545950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68205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5467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825" y="586047"/>
            <a:ext cx="5798128" cy="5798128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9721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135765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710529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5" y="569090"/>
            <a:ext cx="6035039" cy="552206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6188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285544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95968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051" y="1051559"/>
            <a:ext cx="5087389" cy="5087389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0569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207698" y="2622431"/>
            <a:ext cx="6866627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03359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89958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090876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676" y="735676"/>
            <a:ext cx="5386648" cy="5386648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389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57305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にじ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845612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18" y="659822"/>
            <a:ext cx="6697500" cy="5441719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7395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にじ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60258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18252" y="2573094"/>
            <a:ext cx="725640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21679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450448"/>
            <a:ext cx="5867400" cy="594167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9721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18252" y="2573094"/>
            <a:ext cx="725640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58863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000664" y="2708694"/>
            <a:ext cx="6469811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776645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151585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320039"/>
            <a:ext cx="5935287" cy="5935287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6188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71490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07305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068" y="654269"/>
            <a:ext cx="4056611" cy="5595325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0569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142068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46460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04" y="700888"/>
            <a:ext cx="5719156" cy="501856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64613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662044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37330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948" y="698270"/>
            <a:ext cx="6609131" cy="5353396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3321" y="538655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9407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49" y="652549"/>
            <a:ext cx="5552901" cy="555290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02649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726663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31237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84" y="655375"/>
            <a:ext cx="6317672" cy="5243667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87036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8905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び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342936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784" y="979515"/>
            <a:ext cx="6517179" cy="4924091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2835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び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50069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9858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185" y="647689"/>
            <a:ext cx="4954386" cy="5313015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57759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000664" y="2708694"/>
            <a:ext cx="6469811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292006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942879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6649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27" y="652549"/>
            <a:ext cx="5403273" cy="5403273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783320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13793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みか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988792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120" y="783724"/>
            <a:ext cx="5377959" cy="5351069"/>
          </a:xfrm>
          <a:prstGeom prst="rect">
            <a:avLst/>
          </a:prstGeom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96766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みか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843760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19334" y="2713053"/>
            <a:ext cx="8163098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むか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635435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7" y="325359"/>
            <a:ext cx="7032567" cy="6311729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79138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19334" y="2713053"/>
            <a:ext cx="8163098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むか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848507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1189</TotalTime>
  <Words>106</Words>
  <Application>Microsoft Office PowerPoint</Application>
  <PresentationFormat>画面に合わせる (4:3)</PresentationFormat>
  <Paragraphs>90</Paragraphs>
  <Slides>135</Slides>
  <Notes>0</Notes>
  <HiddenSlides>0</HiddenSlides>
  <MMClips>45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135</vt:i4>
      </vt:variant>
    </vt:vector>
  </HeadingPairs>
  <TitlesOfParts>
    <vt:vector size="141" baseType="lpstr">
      <vt:lpstr>ＭＳ Ｐゴシック</vt:lpstr>
      <vt:lpstr>UD デジタル 教科書体 N-B</vt:lpstr>
      <vt:lpstr>Arial</vt:lpstr>
      <vt:lpstr>Calibri</vt:lpstr>
      <vt:lpstr>Calibri Light</vt:lpstr>
      <vt:lpstr>Office テーマ</vt:lpstr>
      <vt:lpstr>あり</vt:lpstr>
      <vt:lpstr>PowerPoint プレゼンテーション</vt:lpstr>
      <vt:lpstr>あり</vt:lpstr>
      <vt:lpstr>いぬ</vt:lpstr>
      <vt:lpstr>PowerPoint プレゼンテーション</vt:lpstr>
      <vt:lpstr>いぬ</vt:lpstr>
      <vt:lpstr>うし</vt:lpstr>
      <vt:lpstr>PowerPoint プレゼンテーション</vt:lpstr>
      <vt:lpstr>うし</vt:lpstr>
      <vt:lpstr>えき</vt:lpstr>
      <vt:lpstr>PowerPoint プレゼンテーション</vt:lpstr>
      <vt:lpstr>えき</vt:lpstr>
      <vt:lpstr>おに</vt:lpstr>
      <vt:lpstr>PowerPoint プレゼンテーション</vt:lpstr>
      <vt:lpstr>おに</vt:lpstr>
      <vt:lpstr>かめ</vt:lpstr>
      <vt:lpstr>PowerPoint プレゼンテーション</vt:lpstr>
      <vt:lpstr>かめ</vt:lpstr>
      <vt:lpstr>きく</vt:lpstr>
      <vt:lpstr>PowerPoint プレゼンテーション</vt:lpstr>
      <vt:lpstr>きく</vt:lpstr>
      <vt:lpstr>くも</vt:lpstr>
      <vt:lpstr>PowerPoint プレゼンテーション</vt:lpstr>
      <vt:lpstr>くも</vt:lpstr>
      <vt:lpstr>けいと</vt:lpstr>
      <vt:lpstr>PowerPoint プレゼンテーション</vt:lpstr>
      <vt:lpstr>けいと</vt:lpstr>
      <vt:lpstr>こい</vt:lpstr>
      <vt:lpstr>PowerPoint プレゼンテーション</vt:lpstr>
      <vt:lpstr>こい</vt:lpstr>
      <vt:lpstr>さい</vt:lpstr>
      <vt:lpstr>PowerPoint プレゼンテーション</vt:lpstr>
      <vt:lpstr>さい</vt:lpstr>
      <vt:lpstr>しか</vt:lpstr>
      <vt:lpstr>PowerPoint プレゼンテーション</vt:lpstr>
      <vt:lpstr>しか</vt:lpstr>
      <vt:lpstr>すし</vt:lpstr>
      <vt:lpstr>PowerPoint プレゼンテーション</vt:lpstr>
      <vt:lpstr>すし</vt:lpstr>
      <vt:lpstr>せみ</vt:lpstr>
      <vt:lpstr>PowerPoint プレゼンテーション</vt:lpstr>
      <vt:lpstr>せみ</vt:lpstr>
      <vt:lpstr>そら</vt:lpstr>
      <vt:lpstr>PowerPoint プレゼンテーション</vt:lpstr>
      <vt:lpstr>そら</vt:lpstr>
      <vt:lpstr>たこ</vt:lpstr>
      <vt:lpstr>PowerPoint プレゼンテーション</vt:lpstr>
      <vt:lpstr>たこ</vt:lpstr>
      <vt:lpstr>ちくわ</vt:lpstr>
      <vt:lpstr>PowerPoint プレゼンテーション</vt:lpstr>
      <vt:lpstr>ちくわ</vt:lpstr>
      <vt:lpstr>つき</vt:lpstr>
      <vt:lpstr>PowerPoint プレゼンテーション</vt:lpstr>
      <vt:lpstr>つき</vt:lpstr>
      <vt:lpstr>てんと</vt:lpstr>
      <vt:lpstr>PowerPoint プレゼンテーション</vt:lpstr>
      <vt:lpstr>てんと</vt:lpstr>
      <vt:lpstr>とり</vt:lpstr>
      <vt:lpstr>PowerPoint プレゼンテーション</vt:lpstr>
      <vt:lpstr>とり</vt:lpstr>
      <vt:lpstr>なす</vt:lpstr>
      <vt:lpstr>PowerPoint プレゼンテーション</vt:lpstr>
      <vt:lpstr>なす</vt:lpstr>
      <vt:lpstr>にじ</vt:lpstr>
      <vt:lpstr>PowerPoint プレゼンテーション</vt:lpstr>
      <vt:lpstr>にじ</vt:lpstr>
      <vt:lpstr>ぬる</vt:lpstr>
      <vt:lpstr>PowerPoint プレゼンテーション</vt:lpstr>
      <vt:lpstr>ぬる</vt:lpstr>
      <vt:lpstr>ねこ</vt:lpstr>
      <vt:lpstr>PowerPoint プレゼンテーション</vt:lpstr>
      <vt:lpstr>ねこ</vt:lpstr>
      <vt:lpstr>のり</vt:lpstr>
      <vt:lpstr>PowerPoint プレゼンテーション</vt:lpstr>
      <vt:lpstr>のり</vt:lpstr>
      <vt:lpstr>はり</vt:lpstr>
      <vt:lpstr>PowerPoint プレゼンテーション</vt:lpstr>
      <vt:lpstr>はり</vt:lpstr>
      <vt:lpstr>ひな</vt:lpstr>
      <vt:lpstr>PowerPoint プレゼンテーション</vt:lpstr>
      <vt:lpstr>ひな</vt:lpstr>
      <vt:lpstr>ふね</vt:lpstr>
      <vt:lpstr>PowerPoint プレゼンテーション</vt:lpstr>
      <vt:lpstr>ふね</vt:lpstr>
      <vt:lpstr>へび</vt:lpstr>
      <vt:lpstr>PowerPoint プレゼンテーション</vt:lpstr>
      <vt:lpstr>へび</vt:lpstr>
      <vt:lpstr>ほん</vt:lpstr>
      <vt:lpstr>PowerPoint プレゼンテーション</vt:lpstr>
      <vt:lpstr>ほん</vt:lpstr>
      <vt:lpstr>まり</vt:lpstr>
      <vt:lpstr>PowerPoint プレゼンテーション</vt:lpstr>
      <vt:lpstr>まり</vt:lpstr>
      <vt:lpstr>みかん</vt:lpstr>
      <vt:lpstr>PowerPoint プレゼンテーション</vt:lpstr>
      <vt:lpstr>みかん</vt:lpstr>
      <vt:lpstr>むかで</vt:lpstr>
      <vt:lpstr>PowerPoint プレゼンテーション</vt:lpstr>
      <vt:lpstr>むかで</vt:lpstr>
      <vt:lpstr>めだか</vt:lpstr>
      <vt:lpstr>PowerPoint プレゼンテーション</vt:lpstr>
      <vt:lpstr>めだか</vt:lpstr>
      <vt:lpstr>もも</vt:lpstr>
      <vt:lpstr>PowerPoint プレゼンテーション</vt:lpstr>
      <vt:lpstr>もも</vt:lpstr>
      <vt:lpstr>やぎ</vt:lpstr>
      <vt:lpstr>PowerPoint プレゼンテーション</vt:lpstr>
      <vt:lpstr>やぎ</vt:lpstr>
      <vt:lpstr>ゆり</vt:lpstr>
      <vt:lpstr>PowerPoint プレゼンテーション</vt:lpstr>
      <vt:lpstr>ゆり</vt:lpstr>
      <vt:lpstr>よる</vt:lpstr>
      <vt:lpstr>PowerPoint プレゼンテーション</vt:lpstr>
      <vt:lpstr>よる</vt:lpstr>
      <vt:lpstr>らくだ</vt:lpstr>
      <vt:lpstr>PowerPoint プレゼンテーション</vt:lpstr>
      <vt:lpstr>らくだ</vt:lpstr>
      <vt:lpstr>りす</vt:lpstr>
      <vt:lpstr>PowerPoint プレゼンテーション</vt:lpstr>
      <vt:lpstr>りす</vt:lpstr>
      <vt:lpstr>るうれっと</vt:lpstr>
      <vt:lpstr>PowerPoint プレゼンテーション</vt:lpstr>
      <vt:lpstr>るうれっと</vt:lpstr>
      <vt:lpstr>れんげ</vt:lpstr>
      <vt:lpstr>PowerPoint プレゼンテーション</vt:lpstr>
      <vt:lpstr>れんげ</vt:lpstr>
      <vt:lpstr>ろば</vt:lpstr>
      <vt:lpstr>PowerPoint プレゼンテーション</vt:lpstr>
      <vt:lpstr>ろば</vt:lpstr>
      <vt:lpstr>わし</vt:lpstr>
      <vt:lpstr>PowerPoint プレゼンテーション</vt:lpstr>
      <vt:lpstr>わし</vt:lpstr>
      <vt:lpstr>ぺんぎん</vt:lpstr>
      <vt:lpstr>PowerPoint プレゼンテーション</vt:lpstr>
      <vt:lpstr>ぺんぎん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あり</dc:title>
  <dc:creator>minako kito</dc:creator>
  <cp:lastModifiedBy>吹田市教育委員会</cp:lastModifiedBy>
  <cp:revision>88</cp:revision>
  <dcterms:created xsi:type="dcterms:W3CDTF">2015-05-31T10:28:12Z</dcterms:created>
  <dcterms:modified xsi:type="dcterms:W3CDTF">2020-05-21T08:08:09Z</dcterms:modified>
</cp:coreProperties>
</file>