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16" r:id="rId2"/>
    <p:sldId id="417" r:id="rId3"/>
    <p:sldId id="264" r:id="rId4"/>
    <p:sldId id="259" r:id="rId5"/>
    <p:sldId id="617" r:id="rId6"/>
    <p:sldId id="591" r:id="rId7"/>
    <p:sldId id="399" r:id="rId8"/>
    <p:sldId id="418" r:id="rId9"/>
    <p:sldId id="419" r:id="rId10"/>
    <p:sldId id="261" r:id="rId11"/>
    <p:sldId id="592" r:id="rId12"/>
    <p:sldId id="267" r:id="rId13"/>
    <p:sldId id="598" r:id="rId14"/>
    <p:sldId id="599" r:id="rId15"/>
    <p:sldId id="618" r:id="rId16"/>
    <p:sldId id="600" r:id="rId17"/>
    <p:sldId id="601" r:id="rId18"/>
    <p:sldId id="619" r:id="rId19"/>
    <p:sldId id="401" r:id="rId20"/>
    <p:sldId id="604" r:id="rId21"/>
    <p:sldId id="605" r:id="rId22"/>
    <p:sldId id="606" r:id="rId23"/>
    <p:sldId id="607" r:id="rId24"/>
    <p:sldId id="608" r:id="rId25"/>
    <p:sldId id="609" r:id="rId26"/>
    <p:sldId id="610" r:id="rId27"/>
    <p:sldId id="611" r:id="rId28"/>
    <p:sldId id="612" r:id="rId29"/>
    <p:sldId id="613" r:id="rId30"/>
    <p:sldId id="420" r:id="rId31"/>
    <p:sldId id="422" r:id="rId3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耳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1166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みみ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9827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2845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はやあし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子そん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小学校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しょうがっこう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ひだり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田んぼ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千円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せんえん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百円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ひゃくえん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45032" y="260648"/>
            <a:ext cx="9289032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小づつみ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8884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61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ひとくち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水中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すい　ちゅう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はやし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さんにん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863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476672"/>
            <a:ext cx="9540552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人ぶつ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00608" y="47667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女の子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48680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おんな　　　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男の子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48680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おとこ　　　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979712" y="-9939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だい名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860032" y="40466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大かい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620688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早い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1968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82</Words>
  <Application>Microsoft Office PowerPoint</Application>
  <PresentationFormat>画面に合わせる (4:3)</PresentationFormat>
  <Paragraphs>62</Paragraphs>
  <Slides>31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6" baseType="lpstr">
      <vt:lpstr>UD デジタル 教科書体 N-B</vt:lpstr>
      <vt:lpstr>UD デジタル 教科書体 NK-R</vt:lpstr>
      <vt:lpstr>Arial</vt:lpstr>
      <vt:lpstr>Calibri</vt:lpstr>
      <vt:lpstr>Office テーマ</vt:lpstr>
      <vt:lpstr>耳</vt:lpstr>
      <vt:lpstr>小づつみ</vt:lpstr>
      <vt:lpstr>人ぶつ</vt:lpstr>
      <vt:lpstr>女の子</vt:lpstr>
      <vt:lpstr>男の子</vt:lpstr>
      <vt:lpstr>年</vt:lpstr>
      <vt:lpstr>だい名</vt:lpstr>
      <vt:lpstr>大かい</vt:lpstr>
      <vt:lpstr>早い</vt:lpstr>
      <vt:lpstr>足</vt:lpstr>
      <vt:lpstr>早足</vt:lpstr>
      <vt:lpstr>子そん</vt:lpstr>
      <vt:lpstr>小学校</vt:lpstr>
      <vt:lpstr>右</vt:lpstr>
      <vt:lpstr>左</vt:lpstr>
      <vt:lpstr>田んぼ</vt:lpstr>
      <vt:lpstr>千円</vt:lpstr>
      <vt:lpstr>百円</vt:lpstr>
      <vt:lpstr>貝</vt:lpstr>
      <vt:lpstr>一口</vt:lpstr>
      <vt:lpstr>水中</vt:lpstr>
      <vt:lpstr>糸</vt:lpstr>
      <vt:lpstr>生える</vt:lpstr>
      <vt:lpstr>林</vt:lpstr>
      <vt:lpstr>三人</vt:lpstr>
      <vt:lpstr>石</vt:lpstr>
      <vt:lpstr>玉</vt:lpstr>
      <vt:lpstr>王</vt:lpstr>
      <vt:lpstr>正しい</vt:lpstr>
      <vt:lpstr>雨</vt:lpstr>
      <vt:lpstr>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88</cp:revision>
  <dcterms:created xsi:type="dcterms:W3CDTF">2010-04-03T11:08:52Z</dcterms:created>
  <dcterms:modified xsi:type="dcterms:W3CDTF">2023-12-26T03:20:19Z</dcterms:modified>
</cp:coreProperties>
</file>