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16" r:id="rId2"/>
    <p:sldId id="417" r:id="rId3"/>
    <p:sldId id="264" r:id="rId4"/>
    <p:sldId id="259" r:id="rId5"/>
    <p:sldId id="617" r:id="rId6"/>
    <p:sldId id="591" r:id="rId7"/>
    <p:sldId id="399" r:id="rId8"/>
    <p:sldId id="418" r:id="rId9"/>
    <p:sldId id="419" r:id="rId10"/>
    <p:sldId id="261" r:id="rId11"/>
    <p:sldId id="592" r:id="rId12"/>
    <p:sldId id="267" r:id="rId13"/>
    <p:sldId id="598" r:id="rId14"/>
    <p:sldId id="599" r:id="rId15"/>
    <p:sldId id="618" r:id="rId16"/>
    <p:sldId id="600" r:id="rId17"/>
    <p:sldId id="601" r:id="rId18"/>
    <p:sldId id="619" r:id="rId19"/>
    <p:sldId id="401" r:id="rId20"/>
    <p:sldId id="604" r:id="rId21"/>
    <p:sldId id="605" r:id="rId22"/>
    <p:sldId id="606" r:id="rId23"/>
    <p:sldId id="607" r:id="rId24"/>
    <p:sldId id="608" r:id="rId25"/>
    <p:sldId id="609" r:id="rId26"/>
    <p:sldId id="610" r:id="rId27"/>
    <p:sldId id="611" r:id="rId28"/>
    <p:sldId id="612" r:id="rId29"/>
    <p:sldId id="613" r:id="rId30"/>
    <p:sldId id="420" r:id="rId31"/>
    <p:sldId id="422" r:id="rId3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0" y="800943"/>
            <a:ext cx="903649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耳</a:t>
            </a:r>
            <a:endParaRPr lang="ja-JP" altLang="en-US" sz="496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足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324544" y="1772816"/>
            <a:ext cx="9361040" cy="401845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早足</a:t>
            </a:r>
          </a:p>
        </p:txBody>
      </p:sp>
    </p:spTree>
    <p:extLst>
      <p:ext uri="{BB962C8B-B14F-4D97-AF65-F5344CB8AC3E}">
        <p14:creationId xmlns:p14="http://schemas.microsoft.com/office/powerpoint/2010/main" val="298717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子そん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小学校</a:t>
            </a:r>
          </a:p>
        </p:txBody>
      </p:sp>
    </p:spTree>
    <p:extLst>
      <p:ext uri="{BB962C8B-B14F-4D97-AF65-F5344CB8AC3E}">
        <p14:creationId xmlns:p14="http://schemas.microsoft.com/office/powerpoint/2010/main" val="31926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右</a:t>
            </a: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左</a:t>
            </a: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田んぼ</a:t>
            </a:r>
          </a:p>
        </p:txBody>
      </p:sp>
    </p:spTree>
    <p:extLst>
      <p:ext uri="{BB962C8B-B14F-4D97-AF65-F5344CB8AC3E}">
        <p14:creationId xmlns:p14="http://schemas.microsoft.com/office/powerpoint/2010/main" val="310683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千円</a:t>
            </a:r>
          </a:p>
        </p:txBody>
      </p:sp>
    </p:spTree>
    <p:extLst>
      <p:ext uri="{BB962C8B-B14F-4D97-AF65-F5344CB8AC3E}">
        <p14:creationId xmlns:p14="http://schemas.microsoft.com/office/powerpoint/2010/main" val="197487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百円</a:t>
            </a:r>
          </a:p>
        </p:txBody>
      </p:sp>
    </p:spTree>
    <p:extLst>
      <p:ext uri="{BB962C8B-B14F-4D97-AF65-F5344CB8AC3E}">
        <p14:creationId xmlns:p14="http://schemas.microsoft.com/office/powerpoint/2010/main" val="342345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45032" y="260648"/>
            <a:ext cx="9289032" cy="5940425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小づつみ</a:t>
            </a:r>
          </a:p>
        </p:txBody>
      </p:sp>
    </p:spTree>
    <p:extLst>
      <p:ext uri="{BB962C8B-B14F-4D97-AF65-F5344CB8AC3E}">
        <p14:creationId xmlns:p14="http://schemas.microsoft.com/office/powerpoint/2010/main" val="126861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一口</a:t>
            </a: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水中</a:t>
            </a: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糸</a:t>
            </a:r>
          </a:p>
        </p:txBody>
      </p:sp>
    </p:spTree>
    <p:extLst>
      <p:ext uri="{BB962C8B-B14F-4D97-AF65-F5344CB8AC3E}">
        <p14:creationId xmlns:p14="http://schemas.microsoft.com/office/powerpoint/2010/main" val="30335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生える</a:t>
            </a: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林</a:t>
            </a: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三人</a:t>
            </a: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石</a:t>
            </a: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玉</a:t>
            </a: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王</a:t>
            </a:r>
          </a:p>
        </p:txBody>
      </p:sp>
    </p:spTree>
    <p:extLst>
      <p:ext uri="{BB962C8B-B14F-4D97-AF65-F5344CB8AC3E}">
        <p14:creationId xmlns:p14="http://schemas.microsoft.com/office/powerpoint/2010/main" val="342863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正しい</a:t>
            </a: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80528" y="476672"/>
            <a:ext cx="9540552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人ぶつ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21188"/>
            <a:ext cx="9144000" cy="445050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雨</a:t>
            </a:r>
          </a:p>
        </p:txBody>
      </p:sp>
    </p:spTree>
    <p:extLst>
      <p:ext uri="{BB962C8B-B14F-4D97-AF65-F5344CB8AC3E}">
        <p14:creationId xmlns:p14="http://schemas.microsoft.com/office/powerpoint/2010/main" val="39165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草</a:t>
            </a: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0" y="729749"/>
            <a:ext cx="9144000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女の子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0" y="729749"/>
            <a:ext cx="9144000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男の子</a:t>
            </a: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64" y="512240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だい名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1635190"/>
            <a:ext cx="11041682" cy="4090466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大かい</a:t>
            </a: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早い</a:t>
            </a: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855</TotalTime>
  <Words>41</Words>
  <Application>Microsoft Office PowerPoint</Application>
  <PresentationFormat>画面に合わせる (4:3)</PresentationFormat>
  <Paragraphs>31</Paragraphs>
  <Slides>31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31</vt:i4>
      </vt:variant>
    </vt:vector>
  </HeadingPairs>
  <TitlesOfParts>
    <vt:vector size="35" baseType="lpstr">
      <vt:lpstr>UD デジタル 教科書体 NK-R</vt:lpstr>
      <vt:lpstr>Arial</vt:lpstr>
      <vt:lpstr>Calibri</vt:lpstr>
      <vt:lpstr>Office テーマ</vt:lpstr>
      <vt:lpstr>耳</vt:lpstr>
      <vt:lpstr>小づつみ</vt:lpstr>
      <vt:lpstr>人ぶつ</vt:lpstr>
      <vt:lpstr>女の子</vt:lpstr>
      <vt:lpstr>男の子</vt:lpstr>
      <vt:lpstr>年</vt:lpstr>
      <vt:lpstr>だい名</vt:lpstr>
      <vt:lpstr>大かい</vt:lpstr>
      <vt:lpstr>早い</vt:lpstr>
      <vt:lpstr>足</vt:lpstr>
      <vt:lpstr>早足</vt:lpstr>
      <vt:lpstr>子そん</vt:lpstr>
      <vt:lpstr>小学校</vt:lpstr>
      <vt:lpstr>右</vt:lpstr>
      <vt:lpstr>左</vt:lpstr>
      <vt:lpstr>田んぼ</vt:lpstr>
      <vt:lpstr>千円</vt:lpstr>
      <vt:lpstr>百円</vt:lpstr>
      <vt:lpstr>貝</vt:lpstr>
      <vt:lpstr>一口</vt:lpstr>
      <vt:lpstr>水中</vt:lpstr>
      <vt:lpstr>糸</vt:lpstr>
      <vt:lpstr>生える</vt:lpstr>
      <vt:lpstr>林</vt:lpstr>
      <vt:lpstr>三人</vt:lpstr>
      <vt:lpstr>石</vt:lpstr>
      <vt:lpstr>玉</vt:lpstr>
      <vt:lpstr>王</vt:lpstr>
      <vt:lpstr>正しい</vt:lpstr>
      <vt:lpstr>雨</vt:lpstr>
      <vt:lpstr>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89</cp:revision>
  <dcterms:created xsi:type="dcterms:W3CDTF">2010-04-03T11:08:52Z</dcterms:created>
  <dcterms:modified xsi:type="dcterms:W3CDTF">2023-12-27T06:21:06Z</dcterms:modified>
</cp:coreProperties>
</file>