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6" r:id="rId2"/>
    <p:sldId id="417" r:id="rId3"/>
    <p:sldId id="264" r:id="rId4"/>
    <p:sldId id="259" r:id="rId5"/>
    <p:sldId id="399" r:id="rId6"/>
    <p:sldId id="591" r:id="rId7"/>
    <p:sldId id="418" r:id="rId8"/>
    <p:sldId id="419" r:id="rId9"/>
    <p:sldId id="592" r:id="rId10"/>
    <p:sldId id="261" r:id="rId11"/>
    <p:sldId id="400" r:id="rId12"/>
    <p:sldId id="267" r:id="rId13"/>
    <p:sldId id="598" r:id="rId14"/>
    <p:sldId id="599" r:id="rId15"/>
    <p:sldId id="600" r:id="rId16"/>
    <p:sldId id="601" r:id="rId17"/>
    <p:sldId id="602" r:id="rId18"/>
    <p:sldId id="603" r:id="rId19"/>
    <p:sldId id="401" r:id="rId20"/>
    <p:sldId id="604" r:id="rId21"/>
    <p:sldId id="605" r:id="rId22"/>
    <p:sldId id="606" r:id="rId23"/>
    <p:sldId id="607" r:id="rId24"/>
    <p:sldId id="608" r:id="rId25"/>
    <p:sldId id="609" r:id="rId26"/>
    <p:sldId id="610" r:id="rId27"/>
    <p:sldId id="611" r:id="rId28"/>
    <p:sldId id="612" r:id="rId29"/>
    <p:sldId id="613" r:id="rId30"/>
    <p:sldId id="420" r:id="rId31"/>
    <p:sldId id="422" r:id="rId32"/>
    <p:sldId id="423" r:id="rId33"/>
    <p:sldId id="593" r:id="rId34"/>
    <p:sldId id="424" r:id="rId35"/>
    <p:sldId id="268" r:id="rId36"/>
    <p:sldId id="614" r:id="rId37"/>
    <p:sldId id="615" r:id="rId38"/>
    <p:sldId id="428" r:id="rId39"/>
    <p:sldId id="429" r:id="rId40"/>
    <p:sldId id="616" r:id="rId41"/>
    <p:sldId id="430" r:id="rId42"/>
    <p:sldId id="432" r:id="rId43"/>
    <p:sldId id="421" r:id="rId44"/>
    <p:sldId id="433" r:id="rId45"/>
    <p:sldId id="434" r:id="rId46"/>
    <p:sldId id="435" r:id="rId47"/>
    <p:sldId id="436" r:id="rId48"/>
    <p:sldId id="438" r:id="rId49"/>
    <p:sldId id="441" r:id="rId50"/>
    <p:sldId id="443" r:id="rId5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中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先生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-108520" y="274638"/>
            <a:ext cx="9252520" cy="6226175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気をつける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日よう日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月よう日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火よう日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水よう日</a:t>
            </a:r>
          </a:p>
        </p:txBody>
      </p:sp>
    </p:spTree>
    <p:extLst>
      <p:ext uri="{BB962C8B-B14F-4D97-AF65-F5344CB8AC3E}">
        <p14:creationId xmlns:p14="http://schemas.microsoft.com/office/powerpoint/2010/main" val="31068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木よう日</a:t>
            </a: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金よう日</a:t>
            </a:r>
          </a:p>
        </p:txBody>
      </p:sp>
    </p:spTree>
    <p:extLst>
      <p:ext uri="{BB962C8B-B14F-4D97-AF65-F5344CB8AC3E}">
        <p14:creationId xmlns:p14="http://schemas.microsoft.com/office/powerpoint/2010/main" val="95101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土よう日</a:t>
            </a:r>
          </a:p>
        </p:txBody>
      </p:sp>
    </p:spTree>
    <p:extLst>
      <p:ext uri="{BB962C8B-B14F-4D97-AF65-F5344CB8AC3E}">
        <p14:creationId xmlns:p14="http://schemas.microsoft.com/office/powerpoint/2010/main" val="235637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45032" y="260648"/>
            <a:ext cx="9289032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大きい</a:t>
            </a:r>
          </a:p>
        </p:txBody>
      </p:sp>
    </p:spTree>
    <p:extLst>
      <p:ext uri="{BB962C8B-B14F-4D97-AF65-F5344CB8AC3E}">
        <p14:creationId xmlns:p14="http://schemas.microsoft.com/office/powerpoint/2010/main" val="126861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二日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三日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四日</a:t>
            </a: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五日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六日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七日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八日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九日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十日</a:t>
            </a:r>
          </a:p>
        </p:txBody>
      </p:sp>
    </p:spTree>
    <p:extLst>
      <p:ext uri="{BB962C8B-B14F-4D97-AF65-F5344CB8AC3E}">
        <p14:creationId xmlns:p14="http://schemas.microsoft.com/office/powerpoint/2010/main" val="342863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二十日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476672"/>
            <a:ext cx="9540552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入れる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一月</a:t>
            </a: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花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生きもの</a:t>
            </a:r>
          </a:p>
        </p:txBody>
      </p:sp>
    </p:spTree>
    <p:extLst>
      <p:ext uri="{BB962C8B-B14F-4D97-AF65-F5344CB8AC3E}">
        <p14:creationId xmlns:p14="http://schemas.microsoft.com/office/powerpoint/2010/main" val="321464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2179" y="1446550"/>
            <a:ext cx="9144000" cy="473853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</a:t>
            </a:r>
          </a:p>
        </p:txBody>
      </p:sp>
    </p:spTree>
    <p:extLst>
      <p:ext uri="{BB962C8B-B14F-4D97-AF65-F5344CB8AC3E}">
        <p14:creationId xmlns:p14="http://schemas.microsoft.com/office/powerpoint/2010/main" val="224679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628800"/>
            <a:ext cx="9144000" cy="437849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音</a:t>
            </a:r>
          </a:p>
        </p:txBody>
      </p:sp>
    </p:spTree>
    <p:extLst>
      <p:ext uri="{BB962C8B-B14F-4D97-AF65-F5344CB8AC3E}">
        <p14:creationId xmlns:p14="http://schemas.microsoft.com/office/powerpoint/2010/main" val="268375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-108520" y="1447294"/>
            <a:ext cx="9108504" cy="445050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-108520" y="1447294"/>
            <a:ext cx="9108504" cy="445050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字</a:t>
            </a:r>
          </a:p>
        </p:txBody>
      </p:sp>
    </p:spTree>
    <p:extLst>
      <p:ext uri="{BB962C8B-B14F-4D97-AF65-F5344CB8AC3E}">
        <p14:creationId xmlns:p14="http://schemas.microsoft.com/office/powerpoint/2010/main" val="24148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-108520" y="1447294"/>
            <a:ext cx="9108504" cy="445050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</a:t>
            </a:r>
          </a:p>
        </p:txBody>
      </p:sp>
    </p:spTree>
    <p:extLst>
      <p:ext uri="{BB962C8B-B14F-4D97-AF65-F5344CB8AC3E}">
        <p14:creationId xmlns:p14="http://schemas.microsoft.com/office/powerpoint/2010/main" val="172904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820" y="1446550"/>
            <a:ext cx="9144000" cy="502657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休む</a:t>
            </a:r>
          </a:p>
        </p:txBody>
      </p:sp>
    </p:spTree>
    <p:extLst>
      <p:ext uri="{BB962C8B-B14F-4D97-AF65-F5344CB8AC3E}">
        <p14:creationId xmlns:p14="http://schemas.microsoft.com/office/powerpoint/2010/main" val="74167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59452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車</a:t>
            </a:r>
          </a:p>
        </p:txBody>
      </p:sp>
    </p:spTree>
    <p:extLst>
      <p:ext uri="{BB962C8B-B14F-4D97-AF65-F5344CB8AC3E}">
        <p14:creationId xmlns:p14="http://schemas.microsoft.com/office/powerpoint/2010/main" val="317808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446550"/>
            <a:ext cx="9144000" cy="459452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じどう車</a:t>
            </a:r>
          </a:p>
        </p:txBody>
      </p:sp>
    </p:spTree>
    <p:extLst>
      <p:ext uri="{BB962C8B-B14F-4D97-AF65-F5344CB8AC3E}">
        <p14:creationId xmlns:p14="http://schemas.microsoft.com/office/powerpoint/2010/main" val="174151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446550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</a:t>
            </a:r>
          </a:p>
        </p:txBody>
      </p:sp>
    </p:spTree>
    <p:extLst>
      <p:ext uri="{BB962C8B-B14F-4D97-AF65-F5344CB8AC3E}">
        <p14:creationId xmlns:p14="http://schemas.microsoft.com/office/powerpoint/2010/main" val="158890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4000" cy="509857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学校</a:t>
            </a:r>
          </a:p>
        </p:txBody>
      </p:sp>
    </p:spTree>
    <p:extLst>
      <p:ext uri="{BB962C8B-B14F-4D97-AF65-F5344CB8AC3E}">
        <p14:creationId xmlns:p14="http://schemas.microsoft.com/office/powerpoint/2010/main" val="241388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音どく</a:t>
            </a:r>
          </a:p>
        </p:txBody>
      </p:sp>
    </p:spTree>
    <p:extLst>
      <p:ext uri="{BB962C8B-B14F-4D97-AF65-F5344CB8AC3E}">
        <p14:creationId xmlns:p14="http://schemas.microsoft.com/office/powerpoint/2010/main" val="22636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手がみ</a:t>
            </a:r>
          </a:p>
        </p:txBody>
      </p:sp>
    </p:spTree>
    <p:extLst>
      <p:ext uri="{BB962C8B-B14F-4D97-AF65-F5344CB8AC3E}">
        <p14:creationId xmlns:p14="http://schemas.microsoft.com/office/powerpoint/2010/main" val="129634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820" y="1446550"/>
            <a:ext cx="9144000" cy="509857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赤</a:t>
            </a:r>
          </a:p>
        </p:txBody>
      </p:sp>
    </p:spTree>
    <p:extLst>
      <p:ext uri="{BB962C8B-B14F-4D97-AF65-F5344CB8AC3E}">
        <p14:creationId xmlns:p14="http://schemas.microsoft.com/office/powerpoint/2010/main" val="170628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6871" y="1268760"/>
            <a:ext cx="9144000" cy="49545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青</a:t>
            </a:r>
          </a:p>
        </p:txBody>
      </p:sp>
    </p:spTree>
    <p:extLst>
      <p:ext uri="{BB962C8B-B14F-4D97-AF65-F5344CB8AC3E}">
        <p14:creationId xmlns:p14="http://schemas.microsoft.com/office/powerpoint/2010/main" val="356705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名まえ</a:t>
            </a:r>
          </a:p>
        </p:txBody>
      </p:sp>
    </p:spTree>
    <p:extLst>
      <p:ext uri="{BB962C8B-B14F-4D97-AF65-F5344CB8AC3E}">
        <p14:creationId xmlns:p14="http://schemas.microsoft.com/office/powerpoint/2010/main" val="27664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556792"/>
            <a:ext cx="9144000" cy="459452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立つ</a:t>
            </a:r>
          </a:p>
        </p:txBody>
      </p:sp>
    </p:spTree>
    <p:extLst>
      <p:ext uri="{BB962C8B-B14F-4D97-AF65-F5344CB8AC3E}">
        <p14:creationId xmlns:p14="http://schemas.microsoft.com/office/powerpoint/2010/main" val="307098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上げる</a:t>
            </a:r>
          </a:p>
        </p:txBody>
      </p:sp>
    </p:spTree>
    <p:extLst>
      <p:ext uri="{BB962C8B-B14F-4D97-AF65-F5344CB8AC3E}">
        <p14:creationId xmlns:p14="http://schemas.microsoft.com/office/powerpoint/2010/main" val="273451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小さい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3226370"/>
          </a:xfrm>
        </p:spPr>
        <p:txBody>
          <a:bodyPr/>
          <a:lstStyle/>
          <a:p>
            <a:r>
              <a:rPr lang="ja-JP" altLang="en-US" sz="49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口</a:t>
            </a:r>
          </a:p>
        </p:txBody>
      </p:sp>
    </p:spTree>
    <p:extLst>
      <p:ext uri="{BB962C8B-B14F-4D97-AF65-F5344CB8AC3E}">
        <p14:creationId xmlns:p14="http://schemas.microsoft.com/office/powerpoint/2010/main" val="50632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白い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11038" y="1556792"/>
            <a:ext cx="9036496" cy="409046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出す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力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2348880"/>
            <a:ext cx="9361040" cy="401845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見える</a:t>
            </a: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69</Words>
  <Application>Microsoft Office PowerPoint</Application>
  <PresentationFormat>画面に合わせる (4:3)</PresentationFormat>
  <Paragraphs>50</Paragraphs>
  <Slides>50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54" baseType="lpstr">
      <vt:lpstr>UD デジタル 教科書体 NK-R</vt:lpstr>
      <vt:lpstr>Arial</vt:lpstr>
      <vt:lpstr>Calibri</vt:lpstr>
      <vt:lpstr>Office テーマ</vt:lpstr>
      <vt:lpstr>中</vt:lpstr>
      <vt:lpstr>大きい</vt:lpstr>
      <vt:lpstr>入れる</vt:lpstr>
      <vt:lpstr>犬</vt:lpstr>
      <vt:lpstr>小さい</vt:lpstr>
      <vt:lpstr>白い</vt:lpstr>
      <vt:lpstr>出す</vt:lpstr>
      <vt:lpstr>力</vt:lpstr>
      <vt:lpstr>見える</vt:lpstr>
      <vt:lpstr>先生</vt:lpstr>
      <vt:lpstr>気をつける</vt:lpstr>
      <vt:lpstr>日よう日</vt:lpstr>
      <vt:lpstr>月よう日</vt:lpstr>
      <vt:lpstr>火よう日</vt:lpstr>
      <vt:lpstr>水よう日</vt:lpstr>
      <vt:lpstr>木よう日</vt:lpstr>
      <vt:lpstr>金よう日</vt:lpstr>
      <vt:lpstr>土よう日</vt:lpstr>
      <vt:lpstr>一日</vt:lpstr>
      <vt:lpstr>二日</vt:lpstr>
      <vt:lpstr>三日</vt:lpstr>
      <vt:lpstr>四日</vt:lpstr>
      <vt:lpstr>五日</vt:lpstr>
      <vt:lpstr>六日</vt:lpstr>
      <vt:lpstr>七日</vt:lpstr>
      <vt:lpstr>八日</vt:lpstr>
      <vt:lpstr>九日</vt:lpstr>
      <vt:lpstr>十日</vt:lpstr>
      <vt:lpstr>二十日</vt:lpstr>
      <vt:lpstr>一月</vt:lpstr>
      <vt:lpstr>花</vt:lpstr>
      <vt:lpstr>生きもの</vt:lpstr>
      <vt:lpstr>文</vt:lpstr>
      <vt:lpstr>音</vt:lpstr>
      <vt:lpstr>町</vt:lpstr>
      <vt:lpstr>字</vt:lpstr>
      <vt:lpstr>人</vt:lpstr>
      <vt:lpstr>休む</vt:lpstr>
      <vt:lpstr>車</vt:lpstr>
      <vt:lpstr>じどう車</vt:lpstr>
      <vt:lpstr>本</vt:lpstr>
      <vt:lpstr>学校</vt:lpstr>
      <vt:lpstr>音どく</vt:lpstr>
      <vt:lpstr>手がみ</vt:lpstr>
      <vt:lpstr>赤</vt:lpstr>
      <vt:lpstr>青</vt:lpstr>
      <vt:lpstr>名まえ</vt:lpstr>
      <vt:lpstr>立つ</vt:lpstr>
      <vt:lpstr>上げる</vt:lpstr>
      <vt:lpstr>口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86</cp:revision>
  <dcterms:created xsi:type="dcterms:W3CDTF">2010-04-03T11:08:52Z</dcterms:created>
  <dcterms:modified xsi:type="dcterms:W3CDTF">2023-12-27T06:16:24Z</dcterms:modified>
</cp:coreProperties>
</file>